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82" r:id="rId2"/>
    <p:sldId id="283" r:id="rId3"/>
    <p:sldId id="279" r:id="rId4"/>
    <p:sldId id="270" r:id="rId5"/>
    <p:sldId id="259" r:id="rId6"/>
    <p:sldId id="280" r:id="rId7"/>
    <p:sldId id="281" r:id="rId8"/>
    <p:sldId id="269" r:id="rId9"/>
    <p:sldId id="272" r:id="rId10"/>
    <p:sldId id="271" r:id="rId11"/>
    <p:sldId id="260" r:id="rId12"/>
    <p:sldId id="276" r:id="rId13"/>
    <p:sldId id="273" r:id="rId14"/>
    <p:sldId id="274" r:id="rId15"/>
    <p:sldId id="275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18A3A-DC9E-4870-9209-BF96AF053DC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1470D-1FA6-46D0-8090-CA17ADF9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57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981" y="1754277"/>
            <a:ext cx="5832619" cy="388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4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636"/>
            <a:ext cx="9486900" cy="685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2192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নিজেই নিজের কর্মসংস্থান করাকে আত্মকর্মসংস্থান বলে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429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কৃষিকাজ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3425536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মুদি দোকান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ব্যবসা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0100" y="4267200"/>
            <a:ext cx="247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সেলুন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4864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পোলট্রি শিল্প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3450" y="5486400"/>
            <a:ext cx="2038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কুটির শিল্প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72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5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solidFill>
                <a:schemeClr val="tx1">
                  <a:lumMod val="90000"/>
                  <a:lumOff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00329"/>
            <a:ext cx="9144000" cy="5657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1336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আত্মকর্মসংস্থানের সুবিধাগুলো লিখ।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46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  আত্মকর্মংস্থানের সুবিধা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15662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আর্থিক সমৃদ্ধি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পরিবারের সকলে কাজে অনুপ্রানীত হয়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 জনের সাফল্য অন্যকে অনুপ্রানীত করে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সঞ্চয়ের প্রবনতা বৃদ্ধি করে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বেকারত্ব হ্রাস পায়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মাথাপিছু আয় বৃদ্ধি পায়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বৈদেশিক মূদ্রা অর্জনে সহায়তা করে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দেশের সর্বিক উন্নয়নে সহায়তা করে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সামাজিক মর্যাদা বৃদ্ধি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6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          দলিয়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7" y="1107996"/>
            <a:ext cx="9144000" cy="575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1905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আত্মকর্মসংস্থানের ক্ষেত্র সমুহ লিখ।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75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আত্মকর্মসংস্থানের ক্ষেত্র সমুহ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782" y="1047322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 ক্ষেত্রে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 ক্ষেত্রে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কুটিরশিল্প ক্ষেত্রে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 যাত্রারমান উন্নয়নে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দরিদ্রতা দূরীকরনে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সামাজিক মুল্যবোধে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দেশের মাথাপিছু আয় বৃদ্ধিতে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2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     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9812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আত্মকর্মসংস্থানের দুইটি উদাহরন দাও।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2004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আত্মকর্মসংস্থানের একটি সুবিধা বল 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2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        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00329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33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দেশের সর্বিক উন্নয়নে আত্মকর্মংস্থানের ভূমিকা কি?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4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514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600200" y="1447800"/>
            <a:ext cx="6172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solidFill>
                <a:schemeClr val="bg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7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"/>
            <a:ext cx="1676400" cy="2145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96152" y="838200"/>
            <a:ext cx="7862048" cy="32932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শাজিদুর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জাহান</a:t>
            </a:r>
            <a:endParaRPr lang="bn-BD" sz="40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2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28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shajidur79@gmail.com</a:t>
            </a:r>
            <a:endParaRPr lang="en-US" sz="1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4245625"/>
            <a:ext cx="48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35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45142"/>
            <a:ext cx="4648200" cy="3279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143"/>
            <a:ext cx="4465091" cy="3279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4859"/>
            <a:ext cx="4648200" cy="353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3324859"/>
            <a:ext cx="4499208" cy="3533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295400" y="21336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কৃষি কাজ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21336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পশু পালন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2578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বাঁশ ও বেত শিল্প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58674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তাঁত শিল্প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9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788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bn-BD" sz="2400" dirty="0" smtClean="0">
              <a:noFill/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>
              <a:noFill/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noFill/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>
              <a:noFill/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noFill/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>
              <a:noFill/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noFill/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>
              <a:noFill/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noFill/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>
              <a:noFill/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noFill/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>
              <a:noFill/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noFill/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>
              <a:noFill/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noFill/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>
              <a:noFill/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noFill/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>
              <a:noFill/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900" dirty="0">
              <a:noFill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838200"/>
            <a:ext cx="61058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pPr algn="ctr"/>
            <a:r>
              <a:rPr lang="bn-BD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আত্মকর্মসংস্থান</a:t>
            </a:r>
            <a:endParaRPr lang="bn-BD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6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           শিখনফল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আত্মকর্মসংস্থানের সংজ্ঞা বলতে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পারবে;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আত্মকর্মসংস্থানের সুবিধা সমুহ ব্যাখ্যা </a:t>
            </a:r>
            <a:r>
              <a:rPr lang="bn-BD" sz="4800" smtClean="0">
                <a:latin typeface="NikoshBAN" pitchFamily="2" charset="0"/>
                <a:cs typeface="NikoshBAN" pitchFamily="2" charset="0"/>
              </a:rPr>
              <a:t>করতে                            </a:t>
            </a:r>
            <a:r>
              <a:rPr lang="bn-BD" sz="4800" smtClean="0">
                <a:latin typeface="NikoshBAN" pitchFamily="2" charset="0"/>
                <a:cs typeface="NikoshBAN" pitchFamily="2" charset="0"/>
              </a:rPr>
              <a:t>পারবে;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 আত্মকর্মসংস্থানের ক্ষেত্রগুলো নির্ণয় করতে পারবে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66800"/>
            <a:ext cx="9144000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আরও ছবি লক্ষ কর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91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" y="-13856"/>
            <a:ext cx="4726710" cy="3442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5" y="0"/>
            <a:ext cx="4419600" cy="3352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4" y="3352443"/>
            <a:ext cx="4405745" cy="3505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" y="3352443"/>
            <a:ext cx="4726709" cy="3505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14400" y="24384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জাল বুনন শিল্প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24384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মৃৎ শিল্প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58674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দর্জির কাজ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5867400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খাদ্য শিল্প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11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51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514600" y="6248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তবলা নির্মান শিল্প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3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60382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327" y="26670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আত্মকর্মসং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স্থান বলতে কি বুঝ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08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214</Words>
  <Application>Microsoft Office PowerPoint</Application>
  <PresentationFormat>On-screen Show (4:3)</PresentationFormat>
  <Paragraphs>104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PowerPoint Presentation</vt:lpstr>
      <vt:lpstr>PowerPoint Presentation</vt:lpstr>
      <vt:lpstr>PowerPoint Presentation</vt:lpstr>
      <vt:lpstr>PowerPoint Presentation</vt:lpstr>
      <vt:lpstr>              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FH</cp:lastModifiedBy>
  <cp:revision>89</cp:revision>
  <dcterms:created xsi:type="dcterms:W3CDTF">2006-08-16T00:00:00Z</dcterms:created>
  <dcterms:modified xsi:type="dcterms:W3CDTF">2019-11-02T02:29:12Z</dcterms:modified>
</cp:coreProperties>
</file>