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3" r:id="rId2"/>
    <p:sldId id="284" r:id="rId3"/>
    <p:sldId id="285" r:id="rId4"/>
    <p:sldId id="286" r:id="rId5"/>
    <p:sldId id="287" r:id="rId6"/>
    <p:sldId id="289" r:id="rId7"/>
    <p:sldId id="291" r:id="rId8"/>
    <p:sldId id="263" r:id="rId9"/>
    <p:sldId id="292" r:id="rId10"/>
    <p:sldId id="293" r:id="rId11"/>
    <p:sldId id="265" r:id="rId12"/>
    <p:sldId id="29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9" r:id="rId23"/>
    <p:sldId id="280" r:id="rId24"/>
    <p:sldId id="281" r:id="rId25"/>
    <p:sldId id="282" r:id="rId26"/>
    <p:sldId id="275" r:id="rId27"/>
    <p:sldId id="29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1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2114C-9E7C-48DD-B089-9475BF3AC683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DB5AD-FCC0-43A1-A8C0-E2D11EF2C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1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1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34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89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67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36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13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92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হাতে কলমে শেখানোর</a:t>
            </a:r>
            <a:r>
              <a:rPr lang="bn-BD" baseline="0" dirty="0" smtClean="0"/>
              <a:t> চেষ্টা করুন যাহাতে শিক্ষার্থীরা সহজে বুঝতে সক্ষম হবে ।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6DB5AD-FCC0-43A1-A8C0-E2D11EF2C83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31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7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1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2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7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9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8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2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4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2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9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2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B8B97-4473-40F8-BFD4-D8270B383C5D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A6039-0BFE-4C08-A366-479234D16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6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jamirtarash@gmail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870" y="581349"/>
            <a:ext cx="9753600" cy="518603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bn-BD" sz="11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Slide</a:t>
            </a:r>
            <a:r>
              <a:rPr lang="bn-BD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টি শুধু মাত্র সম্মানিত শিক্ষকদের জন্য</a:t>
            </a:r>
          </a:p>
          <a:p>
            <a:pPr algn="ctr"/>
            <a:endParaRPr lang="bn-BD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 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show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তে দেখতে চাইলে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F5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বাটন একবার চাপলে পুরো </a:t>
            </a:r>
            <a:r>
              <a:rPr lang="bn-BD" sz="40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</a:t>
            </a:r>
            <a:r>
              <a:rPr lang="bn-BD" sz="4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presentation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হতে থাকবে । প্রয়োজনীয় 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notes 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গুলোতে কিছু নির্দেশনা দেওয়া আছে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notes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অনুযায়ী</a:t>
            </a:r>
            <a:r>
              <a:rPr lang="en-US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পাঠদান কর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পাঠটি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ফলপ্রসূ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ইচ্ছা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নিজস্ব </a:t>
            </a:r>
            <a:r>
              <a:rPr lang="en-US" sz="4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কৌশল</a:t>
            </a:r>
            <a:r>
              <a:rPr lang="en-US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পাঠদান করতে পারেন।</a:t>
            </a:r>
          </a:p>
          <a:p>
            <a:pPr algn="ctr"/>
            <a:r>
              <a:rPr lang="en-US" sz="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bn-BD" sz="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32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98290" y="323648"/>
            <a:ext cx="10624457" cy="923330"/>
          </a:xfrm>
          <a:prstGeom prst="rect">
            <a:avLst/>
          </a:prstGeom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Yahoo ID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বক্সে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ই-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টাই</a:t>
            </a:r>
            <a:r>
              <a:rPr lang="bn-BD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</a:t>
            </a:r>
            <a:r>
              <a:rPr lang="bn-BD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রো</a:t>
            </a:r>
            <a:endParaRPr lang="en-US" sz="2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E:\MOTIAR\D,contennt Picture 2\em 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42" y="1614282"/>
            <a:ext cx="7503886" cy="443817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5" name="Oval 14"/>
          <p:cNvSpPr/>
          <p:nvPr/>
        </p:nvSpPr>
        <p:spPr>
          <a:xfrm>
            <a:off x="3497943" y="3292599"/>
            <a:ext cx="2602606" cy="626255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6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77452" y="109182"/>
            <a:ext cx="11668836" cy="6632812"/>
            <a:chOff x="627797" y="109182"/>
            <a:chExt cx="10890912" cy="6632812"/>
          </a:xfrm>
        </p:grpSpPr>
        <p:sp>
          <p:nvSpPr>
            <p:cNvPr id="14" name="Rectangle 13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480454" y="393456"/>
            <a:ext cx="9463314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Passwordবক্সে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পাসওয়ার্ড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5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5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2" descr="E:\MOTIAR\D,contennt Picture 2\em 1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1"/>
          <a:stretch/>
        </p:blipFill>
        <p:spPr bwMode="auto">
          <a:xfrm>
            <a:off x="3933369" y="1640114"/>
            <a:ext cx="4122057" cy="45719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9" name="Oval 18"/>
          <p:cNvSpPr/>
          <p:nvPr/>
        </p:nvSpPr>
        <p:spPr>
          <a:xfrm>
            <a:off x="3933369" y="3904342"/>
            <a:ext cx="1582057" cy="1045023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8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9426" y="353653"/>
            <a:ext cx="8369018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Sing In এ </a:t>
            </a: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কর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E:\MOTIAR\D,contennt Picture 2\em 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29" y="1698982"/>
            <a:ext cx="4431249" cy="458570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5" name="Rectangle 4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Oval 6"/>
          <p:cNvSpPr/>
          <p:nvPr/>
        </p:nvSpPr>
        <p:spPr>
          <a:xfrm>
            <a:off x="4122057" y="5181597"/>
            <a:ext cx="1582057" cy="1045023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5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18744" y="261097"/>
            <a:ext cx="4953000" cy="1323439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8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2174" y="5655429"/>
            <a:ext cx="10145486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Gmail</a:t>
            </a:r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-এ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</a:t>
            </a:r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রো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2" descr="E:\MOTIAR\D,contennt Picture 2\a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774" y="1715162"/>
            <a:ext cx="6531429" cy="366963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10" name="Group 9"/>
          <p:cNvGrpSpPr/>
          <p:nvPr/>
        </p:nvGrpSpPr>
        <p:grpSpPr>
          <a:xfrm>
            <a:off x="262940" y="109182"/>
            <a:ext cx="11668836" cy="6632812"/>
            <a:chOff x="627797" y="109182"/>
            <a:chExt cx="10890912" cy="6632812"/>
          </a:xfrm>
        </p:grpSpPr>
        <p:sp>
          <p:nvSpPr>
            <p:cNvPr id="11" name="Rectangle 10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Oval 13"/>
          <p:cNvSpPr/>
          <p:nvPr/>
        </p:nvSpPr>
        <p:spPr>
          <a:xfrm>
            <a:off x="3773717" y="2046513"/>
            <a:ext cx="2728686" cy="420915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4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1367" y="404880"/>
            <a:ext cx="7772400" cy="144655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ইয়াহু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মেইলে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লেখার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“Compose” </a:t>
            </a:r>
            <a:r>
              <a:rPr lang="en-US" sz="44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</a:t>
            </a:r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রো</a:t>
            </a:r>
            <a:endParaRPr lang="en-US" sz="44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E:\MOTIAR\D,contennt Picture 2\em 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285" y="1974593"/>
            <a:ext cx="8708571" cy="423649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" name="Oval 11"/>
          <p:cNvSpPr/>
          <p:nvPr/>
        </p:nvSpPr>
        <p:spPr>
          <a:xfrm>
            <a:off x="2438399" y="3193143"/>
            <a:ext cx="2728686" cy="754742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0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7311" y="448809"/>
            <a:ext cx="10450286" cy="923330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পাঠাতে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চাও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To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তে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2" descr="E:\MOTIAR\D,contennt Picture 2\em 1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275" y="1647894"/>
            <a:ext cx="7340389" cy="421527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6" name="Rectangle 15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Oval 17"/>
          <p:cNvSpPr/>
          <p:nvPr/>
        </p:nvSpPr>
        <p:spPr>
          <a:xfrm>
            <a:off x="2467427" y="2264232"/>
            <a:ext cx="1059544" cy="754742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22515" y="426114"/>
            <a:ext cx="11117942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কাউকে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কপি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চাইলে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Cc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</a:t>
            </a:r>
            <a:endParaRPr lang="en-US" sz="54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2" descr="E:\MOTIAR\D,contennt Picture 2\em 1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829" y="2017486"/>
            <a:ext cx="7403867" cy="340977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4" name="Rectangle 13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Oval 15"/>
          <p:cNvSpPr/>
          <p:nvPr/>
        </p:nvSpPr>
        <p:spPr>
          <a:xfrm>
            <a:off x="2467427" y="2888342"/>
            <a:ext cx="1059544" cy="435431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7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398" y="563562"/>
            <a:ext cx="10276113" cy="1015663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চিঠির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Subject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ঘরে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</a:t>
            </a:r>
            <a:endParaRPr lang="en-US" sz="60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E:\MOTIAR\D,contennt Picture 2\em 1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817" y="1926191"/>
            <a:ext cx="7710985" cy="381389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" name="Oval 11"/>
          <p:cNvSpPr/>
          <p:nvPr/>
        </p:nvSpPr>
        <p:spPr>
          <a:xfrm>
            <a:off x="2307773" y="3164112"/>
            <a:ext cx="1059544" cy="435431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8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87459" y="372171"/>
            <a:ext cx="8261226" cy="1015663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সাদা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জায়গায়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চিঠি</a:t>
            </a:r>
            <a:r>
              <a:rPr lang="en-US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লেখ</a:t>
            </a:r>
            <a:endParaRPr lang="en-US" sz="60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pic>
        <p:nvPicPr>
          <p:cNvPr id="6" name="Picture 3" descr="E:\MOTIAR\D,contennt Picture 2\em 1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13" y="1774374"/>
            <a:ext cx="7557816" cy="4267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9" name="Rectangle 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/>
          <p:cNvSpPr/>
          <p:nvPr/>
        </p:nvSpPr>
        <p:spPr>
          <a:xfrm>
            <a:off x="2307772" y="3831771"/>
            <a:ext cx="1567541" cy="885372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7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8176" y="0"/>
            <a:ext cx="906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6685" y="478787"/>
            <a:ext cx="10740571" cy="1015663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Send এ </a:t>
            </a:r>
            <a:r>
              <a:rPr lang="en-US" sz="60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মেইলটি</a:t>
            </a:r>
            <a:r>
              <a:rPr lang="en-US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sz="60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যাবে</a:t>
            </a:r>
            <a:endParaRPr lang="en-US" sz="60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3" descr="C:\Users\Motiar\Desktop\yahoo 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048" y="2160302"/>
            <a:ext cx="7238999" cy="340229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4542326" y="1524000"/>
            <a:ext cx="3522" cy="3581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1" name="Rectangle 10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Oval 12"/>
          <p:cNvSpPr/>
          <p:nvPr/>
        </p:nvSpPr>
        <p:spPr>
          <a:xfrm>
            <a:off x="4093029" y="5050970"/>
            <a:ext cx="899884" cy="449943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86750" y="633046"/>
            <a:ext cx="8440615" cy="5219114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পাঠে সবাইকে ফুলেলও শুভেচ্ছা</a:t>
            </a:r>
            <a:endParaRPr lang="en-US" sz="6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201" y="2349304"/>
            <a:ext cx="1674055" cy="1688123"/>
          </a:xfrm>
          <a:prstGeom prst="roundRect">
            <a:avLst>
              <a:gd name="adj" fmla="val 8594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331" y="2349305"/>
            <a:ext cx="1702191" cy="1688122"/>
          </a:xfrm>
          <a:prstGeom prst="roundRect">
            <a:avLst>
              <a:gd name="adj" fmla="val 8594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5" name="Group 4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6" name="Rectangle 5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2898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70997" y="444312"/>
            <a:ext cx="5494364" cy="1323439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latin typeface="NikoshLight" pitchFamily="2" charset="0"/>
                <a:cs typeface="NikoshLight" pitchFamily="2" charset="0"/>
              </a:rPr>
              <a:t>জোড়ায়</a:t>
            </a:r>
            <a:r>
              <a:rPr lang="en-US" sz="8000" b="1" dirty="0" smtClean="0"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8000" b="1" dirty="0" err="1" smtClean="0">
                <a:latin typeface="NikoshLight" pitchFamily="2" charset="0"/>
                <a:cs typeface="NikoshLight" pitchFamily="2" charset="0"/>
              </a:rPr>
              <a:t>কাজ</a:t>
            </a:r>
            <a:endParaRPr lang="en-US" sz="8000" b="1" dirty="0"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8891" y="5024487"/>
            <a:ext cx="8799448" cy="144655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বন্ধুর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নিকট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ই-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পাঠা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নোর</a:t>
            </a:r>
          </a:p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প্রক্রিয়া বর্ণনা করো।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9" name="Rectangle 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" descr="E:\MOTIAR\D,contennt Picture 2\emil 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3141" y="1620616"/>
            <a:ext cx="5681094" cy="31001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864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307769" y="5755591"/>
            <a:ext cx="8045139" cy="769441"/>
          </a:xfrm>
          <a:prstGeom prst="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Sign in </a:t>
            </a:r>
            <a:r>
              <a:rPr lang="en-US" sz="4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</a:t>
            </a:r>
            <a:r>
              <a:rPr lang="bn-BD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ইলে</a:t>
            </a:r>
            <a:r>
              <a:rPr lang="en-US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করো</a:t>
            </a:r>
            <a:endParaRPr lang="en-US" sz="44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14283" y="428001"/>
            <a:ext cx="8882743" cy="1107996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আগত</a:t>
            </a:r>
            <a:r>
              <a:rPr lang="en-US" sz="66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6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মেইল</a:t>
            </a:r>
            <a:r>
              <a:rPr lang="en-US" sz="66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6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দেখার</a:t>
            </a:r>
            <a:r>
              <a:rPr lang="en-US" sz="66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6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প্রক্রিয়া</a:t>
            </a:r>
            <a:endParaRPr lang="en-US" sz="6600" b="1" dirty="0">
              <a:solidFill>
                <a:schemeClr val="tx1"/>
              </a:solidFill>
              <a:latin typeface="NikoshLight" pitchFamily="2" charset="0"/>
              <a:cs typeface="NikoshLight" pitchFamily="2" charset="0"/>
            </a:endParaRPr>
          </a:p>
        </p:txBody>
      </p:sp>
      <p:pic>
        <p:nvPicPr>
          <p:cNvPr id="19" name="Picture 2" descr="E:\MOTIAR\D,contennt Picture 2\em 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593" y="1762881"/>
            <a:ext cx="3657600" cy="376764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62934" y="116112"/>
            <a:ext cx="11668836" cy="6632812"/>
            <a:chOff x="627797" y="109182"/>
            <a:chExt cx="10890912" cy="6632812"/>
          </a:xfrm>
        </p:grpSpPr>
        <p:sp>
          <p:nvSpPr>
            <p:cNvPr id="13" name="Rectangle 1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Oval 25"/>
          <p:cNvSpPr/>
          <p:nvPr/>
        </p:nvSpPr>
        <p:spPr>
          <a:xfrm>
            <a:off x="4448627" y="4703353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41373" y="3781697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434116" y="2889067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7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6" grpId="0" animBg="1"/>
      <p:bldP spid="27" grpId="0" animBg="1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otiar\Desktop\Capture 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0567" y="1727198"/>
            <a:ext cx="8604233" cy="403497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377370" y="397692"/>
            <a:ext cx="11437257" cy="923330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</a:t>
            </a:r>
            <a:r>
              <a:rPr lang="bn-BD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Inbox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আগত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মেইলগুলো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5400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62934" y="11611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" name="Oval 11"/>
          <p:cNvSpPr/>
          <p:nvPr/>
        </p:nvSpPr>
        <p:spPr>
          <a:xfrm>
            <a:off x="3984174" y="2990665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83658" y="2562496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5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2801" y="5673138"/>
            <a:ext cx="10479313" cy="769441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4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ডকুমেন্ট</a:t>
            </a:r>
            <a:r>
              <a:rPr lang="en-US" sz="44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44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Attach a File  </a:t>
            </a:r>
            <a:r>
              <a:rPr lang="en-US" sz="4400" b="1" dirty="0" err="1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44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করো</a:t>
            </a:r>
            <a:endParaRPr lang="en-US" sz="44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2" descr="C:\Users\Motiar\Desktop\Capture 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2228" y="1741493"/>
            <a:ext cx="6811670" cy="355622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2491856" y="404452"/>
            <a:ext cx="7162800" cy="1015663"/>
          </a:xfrm>
          <a:prstGeom prst="rect">
            <a:avLst/>
          </a:prstGeom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এটাচমেন্ট</a:t>
            </a:r>
            <a:r>
              <a:rPr lang="en-US" sz="60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পাঠানোর</a:t>
            </a:r>
            <a:r>
              <a:rPr lang="en-US" sz="60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প্রক্রিয়া</a:t>
            </a:r>
            <a:endParaRPr lang="en-US" sz="6000" b="1" dirty="0">
              <a:solidFill>
                <a:schemeClr val="tx1"/>
              </a:solidFill>
              <a:latin typeface="NikoshLight" pitchFamily="2" charset="0"/>
              <a:cs typeface="NikoshLight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2934" y="116112"/>
            <a:ext cx="11668836" cy="6632812"/>
            <a:chOff x="627797" y="109182"/>
            <a:chExt cx="10890912" cy="6632812"/>
          </a:xfrm>
        </p:grpSpPr>
        <p:sp>
          <p:nvSpPr>
            <p:cNvPr id="12" name="Rectangle 11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Oval 15"/>
          <p:cNvSpPr/>
          <p:nvPr/>
        </p:nvSpPr>
        <p:spPr>
          <a:xfrm>
            <a:off x="6683832" y="4558205"/>
            <a:ext cx="1357084" cy="826587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0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70064" y="359392"/>
            <a:ext cx="4343400" cy="1323439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8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8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1545" y="5209284"/>
            <a:ext cx="11059885" cy="1446550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একজনের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ই-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িয়ে দেখাও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62934" y="11611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103" y="1595747"/>
            <a:ext cx="5314600" cy="3642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06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44530" y="250000"/>
            <a:ext cx="3200400" cy="1323439"/>
          </a:xfrm>
          <a:prstGeom prst="rect">
            <a:avLst/>
          </a:prstGeom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2799" y="4604098"/>
            <a:ext cx="10638972" cy="212365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পাঠানোর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প্রক্রিয়াটি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ডকুমেন্ট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হবে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b="1" dirty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অংশে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চিঠি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62937" y="116112"/>
            <a:ext cx="11668836" cy="6632812"/>
            <a:chOff x="627797" y="109182"/>
            <a:chExt cx="10890912" cy="6632812"/>
          </a:xfrm>
        </p:grpSpPr>
        <p:sp>
          <p:nvSpPr>
            <p:cNvPr id="9" name="Rectangle 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2" descr="C:\Users\Motiar\Desktop\y 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6927" y="1698173"/>
            <a:ext cx="6953475" cy="27204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4" name="Oval 13"/>
          <p:cNvSpPr/>
          <p:nvPr/>
        </p:nvSpPr>
        <p:spPr>
          <a:xfrm>
            <a:off x="2387607" y="2612571"/>
            <a:ext cx="1081310" cy="507992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>
            <a:off x="3581400" y="396381"/>
            <a:ext cx="5105400" cy="1600200"/>
          </a:xfrm>
          <a:prstGeom prst="leftRightArrow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s-IN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739154" y="2701642"/>
            <a:ext cx="4319960" cy="3980950"/>
            <a:chOff x="1436730" y="1752600"/>
            <a:chExt cx="5497470" cy="5534545"/>
          </a:xfrm>
        </p:grpSpPr>
        <p:pic>
          <p:nvPicPr>
            <p:cNvPr id="7" name="Picture 6" descr="C:\Documents and Settings\user\Desktop\MMM\MMMs\MMM-6\MMM-6.1_Collections\Clip art\clipart\ELF3C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42251" y="1752600"/>
              <a:ext cx="4891949" cy="3645714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 rot="18776873">
              <a:off x="33389" y="3364281"/>
              <a:ext cx="5326205" cy="2519523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457200" indent="-457200">
                <a:buFont typeface="Wingdings" pitchFamily="2" charset="2"/>
                <a:buChar char="ü"/>
              </a:pPr>
              <a:r>
                <a:rPr lang="bn-BD" sz="36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ই-মেইল পাঠানোর ধাপগুলো বাড়ি থেকে  </a:t>
              </a:r>
              <a:r>
                <a:rPr lang="bn-BD" sz="36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লিখে আনবে ।</a:t>
              </a:r>
              <a:endParaRPr lang="as-IN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62934" y="11611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1507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0.25 7.40741E-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55489" y="787789"/>
            <a:ext cx="9608233" cy="481115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15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 সবাইকে   </a:t>
            </a:r>
            <a:endParaRPr lang="en-US" sz="115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93314" y="2349304"/>
            <a:ext cx="1674055" cy="1688123"/>
          </a:xfrm>
          <a:prstGeom prst="roundRect">
            <a:avLst>
              <a:gd name="adj" fmla="val 8594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028" y="2322009"/>
            <a:ext cx="1702191" cy="1688122"/>
          </a:xfrm>
          <a:prstGeom prst="roundRect">
            <a:avLst>
              <a:gd name="adj" fmla="val 8594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5" name="Group 4"/>
          <p:cNvGrpSpPr/>
          <p:nvPr/>
        </p:nvGrpSpPr>
        <p:grpSpPr>
          <a:xfrm>
            <a:off x="341194" y="109182"/>
            <a:ext cx="11532357" cy="6632812"/>
            <a:chOff x="640641" y="109182"/>
            <a:chExt cx="10852382" cy="6632812"/>
          </a:xfrm>
        </p:grpSpPr>
        <p:sp>
          <p:nvSpPr>
            <p:cNvPr id="6" name="Rectangle 5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40641" y="109182"/>
              <a:ext cx="1085238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9514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54407" y="1446660"/>
            <a:ext cx="313900" cy="4626591"/>
            <a:chOff x="5798948" y="1583139"/>
            <a:chExt cx="268361" cy="3261815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5934543" y="1583139"/>
              <a:ext cx="0" cy="326181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Arrow Connector 3"/>
            <p:cNvCxnSpPr/>
            <p:nvPr/>
          </p:nvCxnSpPr>
          <p:spPr>
            <a:xfrm flipH="1">
              <a:off x="6042330" y="1965277"/>
              <a:ext cx="24979" cy="25976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H="1">
              <a:off x="5798948" y="1953901"/>
              <a:ext cx="24979" cy="25976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Content Placeholder 5"/>
          <p:cNvSpPr>
            <a:spLocks noGrp="1"/>
          </p:cNvSpPr>
          <p:nvPr/>
        </p:nvSpPr>
        <p:spPr>
          <a:xfrm>
            <a:off x="6564551" y="1446660"/>
            <a:ext cx="4685802" cy="509811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3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7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অষ্টম</a:t>
            </a:r>
          </a:p>
          <a:p>
            <a:pPr marL="0" indent="0" algn="ctr">
              <a:buNone/>
            </a:pP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</a:t>
            </a: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 </a:t>
            </a:r>
          </a:p>
          <a:p>
            <a:pPr marL="0" indent="0" algn="ctr">
              <a:buNone/>
            </a:pP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অধ্যায়ঃ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পাঠঃ </a:t>
            </a: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পৃষ্ঠাঃ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(১০-১১)    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তারিখঃ 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০১/1১/২০১৯ </a:t>
            </a: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b="1" dirty="0">
                <a:latin typeface="NikoshBAN" panose="02000000000000000000" pitchFamily="2" charset="0"/>
                <a:cs typeface="NikoshBAN" panose="02000000000000000000" pitchFamily="2" charset="0"/>
              </a:rPr>
              <a:t>৫০ মিনিট</a:t>
            </a:r>
          </a:p>
          <a:p>
            <a:pPr marL="0" indent="0" algn="ctr">
              <a:buNone/>
            </a:pP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56686" y="310969"/>
            <a:ext cx="3357789" cy="890591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7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Content Placeholder 4"/>
          <p:cNvSpPr>
            <a:spLocks noGrp="1"/>
          </p:cNvSpPr>
          <p:nvPr/>
        </p:nvSpPr>
        <p:spPr>
          <a:xfrm>
            <a:off x="852511" y="1484296"/>
            <a:ext cx="4909624" cy="510295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1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12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</a:t>
            </a:r>
            <a:r>
              <a:rPr lang="bn-BD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জমির উদ্দিন 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(আইসিটি) </a:t>
            </a:r>
            <a:endParaRPr lang="bn-BD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হামকুড়িয়া দাখিল 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</a:p>
          <a:p>
            <a:pPr marL="0" indent="0" algn="ctr">
              <a:buNone/>
            </a:pP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 নং- ০১৭১৮-৯৪৮৯২২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Email</a:t>
            </a:r>
            <a:r>
              <a:rPr lang="en-US" b="1" dirty="0">
                <a:solidFill>
                  <a:srgbClr val="0070C0"/>
                </a:solidFill>
              </a:rPr>
              <a:t>: jamirtarash@gmail.com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395" y="802801"/>
            <a:ext cx="2634807" cy="27046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11" name="Group 10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2" name="Rectangle 11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834" y="802802"/>
            <a:ext cx="2142691" cy="256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2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3161" y="336764"/>
            <a:ext cx="10871648" cy="101566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নিচের </a:t>
            </a:r>
            <a:r>
              <a:rPr lang="en-US" sz="6000" b="1" spc="-150" dirty="0" err="1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bn-BD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দুটি </a:t>
            </a:r>
            <a:r>
              <a:rPr lang="en-US" sz="6000" b="1" spc="-150" dirty="0" err="1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</a:t>
            </a:r>
            <a:r>
              <a:rPr lang="bn-BD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এবং চিন্তা করে</a:t>
            </a:r>
            <a:r>
              <a:rPr lang="en-US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...</a:t>
            </a:r>
            <a:r>
              <a:rPr lang="bn-BD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spc="-150" dirty="0" smtClean="0">
                <a:ln w="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b="1" spc="-150" dirty="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53218" y="109182"/>
            <a:ext cx="11660859" cy="6632812"/>
            <a:chOff x="622111" y="109182"/>
            <a:chExt cx="10883467" cy="6632812"/>
          </a:xfrm>
        </p:grpSpPr>
        <p:sp>
          <p:nvSpPr>
            <p:cNvPr id="4" name="Rectangle 3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22111" y="109182"/>
              <a:ext cx="10883467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7579693" y="3025633"/>
            <a:ext cx="1140997" cy="5604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7732093" y="3178033"/>
            <a:ext cx="1140997" cy="56046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7884493" y="3330433"/>
            <a:ext cx="1140997" cy="56046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8036893" y="3482833"/>
            <a:ext cx="1140997" cy="56046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565637" y="2820149"/>
            <a:ext cx="1653412" cy="97460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565637" y="2820149"/>
            <a:ext cx="1653412" cy="97460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629137" y="2972549"/>
            <a:ext cx="1653412" cy="97460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559716" y="2896349"/>
            <a:ext cx="1653412" cy="97460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623216" y="2820149"/>
            <a:ext cx="1653412" cy="97460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45" t="29720" r="17592" b="19434"/>
          <a:stretch/>
        </p:blipFill>
        <p:spPr>
          <a:xfrm rot="20630474">
            <a:off x="2600913" y="2811684"/>
            <a:ext cx="1653412" cy="97460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641" y="1913207"/>
            <a:ext cx="4042309" cy="41261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1" y="1913207"/>
            <a:ext cx="5314600" cy="412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9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07407E-6 L 0.10976 -0.35487 C 0.13268 -0.43473 0.16705 -0.47755 0.20312 -0.47755 C 0.24414 -0.47755 0.27682 -0.43473 0.29987 -0.35487 L 0.40976 4.07407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82" y="-2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4.07407E-6 L 0.10638 -0.35487 C 0.12864 -0.43473 0.16197 -0.47755 0.19687 -0.47755 C 0.23671 -0.47755 0.26835 -0.43473 0.29075 -0.35487 L 0.39726 4.07407E-6 " pathEditMode="relative" rAng="0" ptsTypes="AAAAA">
                                      <p:cBhvr>
                                        <p:cTn id="1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57" y="-2388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08 -0.03935 L 0.08399 -0.39421 C 0.1073 -0.47408 0.14206 -0.5169 0.17852 -0.5169 C 0.22006 -0.5169 0.25313 -0.47408 0.27644 -0.39421 L 0.38789 -0.03935 " pathEditMode="relative" rAng="0" ptsTypes="AAAAA">
                                      <p:cBhvr>
                                        <p:cTn id="12" dur="6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42" y="-2388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2.96296E-6 L 0.1017 -0.35486 C 0.12292 -0.43473 0.15482 -0.47755 0.18816 -0.47755 C 0.22605 -0.47755 0.25665 -0.43473 0.27787 -0.35486 L 0.37969 2.96296E-6 " pathEditMode="relative" rAng="0" ptsTypes="AAAAA">
                                      <p:cBhvr>
                                        <p:cTn id="14" dur="4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84" y="-2388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945E-18 3.33333E-6 L 0.09974 -0.33334 C 0.1207 -0.40834 0.15195 -0.44838 0.18464 -0.44838 C 0.22174 -0.44838 0.25169 -0.40834 0.27266 -0.33334 L 0.37253 3.33333E-6 " pathEditMode="relative" rAng="0" ptsTypes="AAAAA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0" y="-224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63 -0.01597 L 0.09297 -0.37083 C 0.11589 -0.4507 0.14987 -0.49352 0.18555 -0.49352 C 0.22591 -0.49352 0.2582 -0.4507 0.28125 -0.37083 L 0.39023 -0.01597 " pathEditMode="relative" rAng="0" ptsTypes="AAAAA">
                                      <p:cBhvr>
                                        <p:cTn id="18" dur="6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86" y="-2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0902 L -0.14544 -0.25023 C -0.17578 -0.30671 -0.2194 -0.33541 -0.26315 -0.33194 C -0.31341 -0.32847 -0.35247 -0.29236 -0.37878 -0.2331 L -0.50404 0.02825 " pathEditMode="relative" rAng="10620000" ptsTypes="AAA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86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59259E-6 L -0.14401 -0.26783 C -0.17448 -0.33033 -0.21836 -0.36227 -0.26198 -0.35926 C -0.31224 -0.35579 -0.35131 -0.31621 -0.37748 -0.25116 L -0.50183 0.03634 " pathEditMode="relative" rAng="10620000" ptsTypes="AAA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38" y="-1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0903 L -0.14544 -0.25023 C -0.17578 -0.30671 -0.2194 -0.33542 -0.26315 -0.33195 C -0.31341 -0.32847 -0.35247 -0.29236 -0.37891 -0.2331 L -0.50404 0.02824 " pathEditMode="relative" rAng="10620000" ptsTypes="AAA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86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1 -0.00903 L -0.14544 -0.25023 C -0.17578 -0.30671 -0.2194 -0.33542 -0.26315 -0.33194 C -0.31341 -0.32847 -0.35247 -0.29236 -0.37891 -0.2331 L -0.50404 0.02824 " pathEditMode="relative" rAng="10620000" ptsTypes="AAAAA">
                                      <p:cBhvr>
                                        <p:cTn id="3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86" y="-1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3218" y="109182"/>
            <a:ext cx="11660859" cy="6632812"/>
            <a:chOff x="622111" y="109182"/>
            <a:chExt cx="10883467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2111" y="109182"/>
              <a:ext cx="10883467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1" descr="E:\MOTIAR\D,contennt Picture 2\emil 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2491" y="1983474"/>
            <a:ext cx="6324600" cy="38441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ounded Rectangle 5"/>
          <p:cNvSpPr/>
          <p:nvPr/>
        </p:nvSpPr>
        <p:spPr>
          <a:xfrm>
            <a:off x="3109240" y="451647"/>
            <a:ext cx="5880016" cy="890591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ই-মেইল পাঠানো</a:t>
            </a:r>
            <a:endParaRPr lang="en-US" sz="7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5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7620" y="1747067"/>
            <a:ext cx="9931788" cy="43396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BD" dirty="0"/>
          </a:p>
          <a:p>
            <a:r>
              <a:rPr lang="bn-BD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</a:t>
            </a:r>
            <a:r>
              <a:rPr lang="en-US" sz="4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…..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। ই-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পাঠানোর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প্রক্রিয়া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পাঠাতে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পা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রবে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মেইলে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সংযুক্ত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আগত মেইল পড়তে পারবে।</a:t>
            </a:r>
          </a:p>
          <a:p>
            <a:endParaRPr lang="bn-BD" dirty="0"/>
          </a:p>
        </p:txBody>
      </p:sp>
      <p:sp>
        <p:nvSpPr>
          <p:cNvPr id="3" name="TextBox 2"/>
          <p:cNvSpPr txBox="1"/>
          <p:nvPr/>
        </p:nvSpPr>
        <p:spPr>
          <a:xfrm>
            <a:off x="4128102" y="304901"/>
            <a:ext cx="3505201" cy="1323439"/>
          </a:xfrm>
          <a:prstGeom prst="rect">
            <a:avLst/>
          </a:prstGeom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bn-BD" sz="8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5" name="Rectangle 4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1802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96572" y="453789"/>
            <a:ext cx="9271716" cy="110799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ই-</a:t>
            </a:r>
            <a:r>
              <a:rPr lang="en-US" sz="6600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মেইল</a:t>
            </a:r>
            <a:r>
              <a:rPr lang="en-US" sz="6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600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পাঠাতে</a:t>
            </a:r>
            <a:r>
              <a:rPr lang="en-US" sz="6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bn-BD" sz="6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যা </a:t>
            </a:r>
            <a:r>
              <a:rPr lang="en-US" sz="6600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যা</a:t>
            </a:r>
            <a:r>
              <a:rPr lang="en-US" sz="6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6600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Light" pitchFamily="2" charset="0"/>
                <a:cs typeface="NikoshLight" pitchFamily="2" charset="0"/>
              </a:rPr>
              <a:t>প্রয়োজন</a:t>
            </a:r>
            <a:endParaRPr lang="en-US" sz="6600" dirty="0">
              <a:ln w="18415" cmpd="sng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8038" y="5652861"/>
            <a:ext cx="7669048" cy="76944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১।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কম্পিউটার</a:t>
            </a:r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বা</a:t>
            </a:r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আইসটি</a:t>
            </a:r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যন্ত্র</a:t>
            </a:r>
            <a:endParaRPr lang="en-US" sz="4400" b="1" dirty="0" smtClean="0">
              <a:solidFill>
                <a:schemeClr val="tx1"/>
              </a:solidFill>
              <a:latin typeface="NikoshLight" pitchFamily="2" charset="0"/>
              <a:cs typeface="NikoshLight" pitchFamily="2" charset="0"/>
            </a:endParaRPr>
          </a:p>
        </p:txBody>
      </p:sp>
      <p:pic>
        <p:nvPicPr>
          <p:cNvPr id="7" name="Picture 6" descr="http://www.wire2air.com/images/animated_email2sms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582" y="2264441"/>
            <a:ext cx="4994501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Motiar\Desktop\Capture 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83692" y="1561785"/>
            <a:ext cx="7112000" cy="36655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2103164" y="5610402"/>
            <a:ext cx="7699459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২।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ইন্টারনেট</a:t>
            </a:r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সংযোগ</a:t>
            </a:r>
            <a:endParaRPr lang="en-US" sz="4400" b="1" dirty="0" smtClean="0">
              <a:solidFill>
                <a:schemeClr val="tx1"/>
              </a:solidFill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84552" y="5552290"/>
            <a:ext cx="7269183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৩। ই-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মেইল</a:t>
            </a:r>
            <a:r>
              <a:rPr lang="en-US" sz="4400" b="1" dirty="0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Light" pitchFamily="2" charset="0"/>
                <a:cs typeface="NikoshLight" pitchFamily="2" charset="0"/>
              </a:rPr>
              <a:t>ঠিকানা</a:t>
            </a:r>
            <a:endParaRPr lang="en-US" sz="4400" b="1" dirty="0" smtClean="0">
              <a:solidFill>
                <a:schemeClr val="tx1"/>
              </a:solidFill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0401" y="1344874"/>
            <a:ext cx="9505202" cy="39703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60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hlinkClick r:id="rId4"/>
            </a:endParaRPr>
          </a:p>
          <a:p>
            <a:pPr algn="ctr"/>
            <a:endParaRPr lang="en-US" dirty="0">
              <a:hlinkClick r:id="rId4"/>
            </a:endParaRPr>
          </a:p>
          <a:p>
            <a:pPr algn="ctr"/>
            <a:endParaRPr lang="en-US" dirty="0">
              <a:hlinkClick r:id="rId4"/>
            </a:endParaRPr>
          </a:p>
          <a:p>
            <a:pPr algn="ctr"/>
            <a:r>
              <a:rPr lang="en-US" sz="60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4"/>
              </a:rPr>
              <a:t>jamirtarash@gmail.com</a:t>
            </a:r>
            <a:endParaRPr lang="en-US" sz="60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dirty="0"/>
          </a:p>
          <a:p>
            <a:pPr algn="ctr"/>
            <a:endParaRPr lang="en-US" sz="60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5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E:\MOTIAR\D,contennt Picture 2\a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1699454"/>
            <a:ext cx="7460236" cy="37748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61662" y="286662"/>
            <a:ext cx="7086601" cy="1107996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ই-</a:t>
            </a:r>
            <a:r>
              <a:rPr lang="en-US" sz="66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পাঠানোর</a:t>
            </a:r>
            <a:r>
              <a:rPr lang="en-US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প্রক্রিয়া</a:t>
            </a:r>
            <a:endParaRPr lang="en-US" sz="66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06289" y="5697848"/>
            <a:ext cx="9710054" cy="830997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ই-</a:t>
            </a:r>
            <a:r>
              <a:rPr lang="en-US" sz="4800" dirty="0" err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4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ঠিকানা</a:t>
            </a:r>
            <a:r>
              <a:rPr lang="en-US" sz="4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4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ব্রাউজার</a:t>
            </a:r>
            <a:r>
              <a:rPr lang="en-US" sz="4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ওপেন</a:t>
            </a:r>
            <a:r>
              <a:rPr lang="en-US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 ক</a:t>
            </a:r>
            <a:r>
              <a:rPr lang="bn-BD" sz="4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রো</a:t>
            </a:r>
            <a:endParaRPr lang="en-US" sz="4800" dirty="0">
              <a:ln w="18415" cmpd="sng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10" name="Rectangle 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Oval 15"/>
          <p:cNvSpPr/>
          <p:nvPr/>
        </p:nvSpPr>
        <p:spPr>
          <a:xfrm>
            <a:off x="4299043" y="1841173"/>
            <a:ext cx="1801506" cy="626255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76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" accel="100000" fill="hold">
                                          <p:stCondLst>
                                            <p:cond delay="18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"/>
                            </p:stCondLst>
                            <p:childTnLst>
                              <p:par>
                                <p:cTn id="23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62938" y="109182"/>
            <a:ext cx="11668836" cy="6632812"/>
            <a:chOff x="627797" y="109182"/>
            <a:chExt cx="10890912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281243" y="391886"/>
            <a:ext cx="7965846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Mail এ </a:t>
            </a:r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ক্লিক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ক</a:t>
            </a:r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রো</a:t>
            </a:r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C:\Users\Motiar\Desktop\y 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8012" y="2133600"/>
            <a:ext cx="8912906" cy="38306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8" name="Oval 7"/>
          <p:cNvSpPr/>
          <p:nvPr/>
        </p:nvSpPr>
        <p:spPr>
          <a:xfrm>
            <a:off x="1654629" y="3381829"/>
            <a:ext cx="1277257" cy="827314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472</Words>
  <Application>Microsoft Office PowerPoint</Application>
  <PresentationFormat>Widescreen</PresentationFormat>
  <Paragraphs>97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NikoshBAN</vt:lpstr>
      <vt:lpstr>NikoshLight</vt:lpstr>
      <vt:lpstr>Times New Roman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161</cp:revision>
  <dcterms:created xsi:type="dcterms:W3CDTF">2019-08-24T14:24:43Z</dcterms:created>
  <dcterms:modified xsi:type="dcterms:W3CDTF">2019-11-02T15:31:23Z</dcterms:modified>
</cp:coreProperties>
</file>