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73" r:id="rId11"/>
    <p:sldId id="274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6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4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1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0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2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1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24F-AB00-4486-A640-93A90D2AD22A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BD34-7E89-4A66-AA9C-4E92806AD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4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0"/>
            <a:ext cx="1190084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9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29" y="2893325"/>
            <a:ext cx="11914495" cy="38350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হচ্ছে।এখন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সরকারি-বেসরকারি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করছে,একেই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করছে.২০১১-১২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উঠেছে।জুতা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নাই।২০০৮-০৯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ডলার.২০১১-১২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চামড়াজাত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১০.১৪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একটি।সিলেট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চট্টগ্রাম,দিনাজপুর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পঞ্চগড়ে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হচ্ছে।বাংলাদেশ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করছে।এদেশে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২০১১-১২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৬১.০১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68238"/>
            <a:ext cx="3684895" cy="251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79" y="95535"/>
            <a:ext cx="3800239" cy="251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1" y="95534"/>
            <a:ext cx="3807726" cy="2511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42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30" y="3125338"/>
            <a:ext cx="11928141" cy="36030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 শিল্পঃ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 জলবায়ু ও মৃত্তিকা তুলা চাষের উপযোগী।বর্তমানে বাংলাদেশে বাণিজ্যিকভাবে তুলার চাষ শুরু হয়েছে।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হয়.২০১০-১১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হয়।উত্তরবঙ্গ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হয়.২০১০-১১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তামাক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অপরিসীম।বর্তমানে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পণ্য।তাই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২০০১৪-১৫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২.২৭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0126"/>
            <a:ext cx="3698543" cy="2674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22" y="150127"/>
            <a:ext cx="3668520" cy="267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150124"/>
            <a:ext cx="4203509" cy="2674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7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29" y="95535"/>
            <a:ext cx="11914495" cy="99628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আর্থ-সামাজিক উন্নয়নে শিল্পের অবদান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9" y="1269242"/>
            <a:ext cx="11914495" cy="5486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উন্নয়নে শিল্পঃ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 ব্যবস্থায় অত্যন্ত দ্রুত শিল্পায়ন ঘটছে।শিল্পের বিকাশে মানুষের উদ্যোগ,পুঁজি,এবং গবেষণা ও অভিজ্ঞতাই প্রধান ভূমিকা পালন করে।এখন সকল রাষ্ট্রই দ্রুত শিল্পায়ন ঘটানোর জন্য উদার নীতিমালা প্রণয়ন করেছে।দেশি বিদেশি শিল্পোদ্যোক্তাদের নিজ দেশে পুজি বিনিয়োগ ও শিল্প প্রতিষ্ঠার জন্য আমন্ত্রন জানাচ্ছে।এর ফলে অর্থনীতিতে ব্যাপক উন্নয়ন ঘটছে।দ্রুত দেশের আর্থ-সামাজিক পরিবর্তন বা উন্নতি ঘটাতে হলে শিল্প বিকাশের কোন বিকল্প নেই।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শিল্প বিকাশের প্রভাবঃ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জনসংখ্যার চাপ খুব বেশি।সব মানুষকে একমাত্র কৃষি স্বচ্ছলতা দিতে পারেনা।এ অবস্থায় কল-কারখানায় কাজ করে শ্রমজীবীদের পরিবারের দারিদ্র্য ঘুচানো সম্ভব হচ্ছে।এভাবে কৃষির বাইরেও অসংখ্য মানুষের জীবন-জীবিকা নির্বাহ করার সুযোগ সৃষ্টি হচ্ছে।বাংলাদেশে একমাত্র গার্মেন্টস শিল্পের সাথেই এখন প্রায় ৪০ লক্ষ মানুষ জড়িত আছে।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শুধু গার্মেন্টস নয়,অন্যান্য খাতেও গ্রাম থেকে আসা লক্ষ লক্ষ মানুষ তাদের জীবিকার সংস্থান করছে।এভাবে শিল্প ও প্রযুক্তির সংস্পর্শে এসে তারা একদিকে যেমন তাদের অর্থনৈতিক অবস্থার পরিবর্তন করার চেষ্টা করছে,অন্যদিকে সামাজিকভাবেও তারা নতুন আবাসন,শিক্ষা,চিকিৎসা,জ্ঞান-বিজ্ঞানের সুযোগ কাজে লাগাচ্ছে।এতে দেশের আর্থ-সামাজিক অবস্থার দ্রুত পরিবর্তন ঘটছে।</a:t>
            </a: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6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শিল্পখাতের তালিকা প্রণয়ন করে এগুলোর গুরুত্ব চিহ্নিত কর।</a:t>
            </a:r>
          </a:p>
          <a:p>
            <a:pPr marL="0" indent="0" algn="ctr">
              <a:buNone/>
            </a:pPr>
            <a:r>
              <a:rPr lang="bn-IN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</a:p>
          <a:p>
            <a:pPr marL="0" indent="0" algn="ctr">
              <a:buNone/>
            </a:pP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বিকাশের প্রভাবের ক্ষেত্রগুলো চিহ্নিত কর।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" y="150126"/>
            <a:ext cx="11982735" cy="81886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078172"/>
            <a:ext cx="11982734" cy="56774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আদমজি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পাটকল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১৯৫১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	</a:t>
            </a:r>
            <a:r>
              <a:rPr lang="bn-IN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9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বস্ত্রকল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৮টি।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চন্দ্রঘোনায়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২০১৪-১৫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২.২৭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9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9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9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9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206062"/>
            <a:ext cx="11754374" cy="6349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51" y="365126"/>
            <a:ext cx="11614245" cy="5610672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6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লুৎফুন্নেছা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আরজত আতরজান উচ্চ বিদ্যালয় কিশোরগঞ্জ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৮ম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38" y="1924334"/>
            <a:ext cx="2729552" cy="181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59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34" y="1"/>
            <a:ext cx="12287534" cy="1036774"/>
          </a:xfrm>
        </p:spPr>
        <p:txBody>
          <a:bodyPr/>
          <a:lstStyle/>
          <a:p>
            <a:pPr algn="ctr"/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লক্ষ্য কর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08" y="1027899"/>
            <a:ext cx="2882737" cy="293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63" y="1062579"/>
            <a:ext cx="3248025" cy="2902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471" y="1064220"/>
            <a:ext cx="2671153" cy="2901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96" y="4131623"/>
            <a:ext cx="2300440" cy="232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" y="4131624"/>
            <a:ext cx="3346923" cy="232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89" y="4131623"/>
            <a:ext cx="3086162" cy="232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81" y="4131622"/>
            <a:ext cx="2715992" cy="232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" y="1062580"/>
            <a:ext cx="2907258" cy="2902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835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0" y="122831"/>
            <a:ext cx="11887200" cy="66328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9" y="327547"/>
            <a:ext cx="2752296" cy="244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083" y="327547"/>
            <a:ext cx="3080413" cy="244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19" y="327547"/>
            <a:ext cx="2740640" cy="2444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0" y="3043449"/>
            <a:ext cx="3190620" cy="3440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1" y="3043449"/>
            <a:ext cx="3924640" cy="344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043450"/>
            <a:ext cx="4047471" cy="3440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8" y="327546"/>
            <a:ext cx="2751027" cy="244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38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প্রধান শিল্প ও আর্থ-সামাজিক উন্নয়নে শিল্পের অবদান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প্রধান শিল্প যেমন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পাট,বস্ত্র,গার্মেন্টস,চিনি,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কাগজ,সার,সিমেন্ট,ঔষধ,চামড়া,চা,তুলা,তামাক ও চিংড়ি ইত্যাদি শিল্প সম্পর্কে বর্ণনা করতে পারবে।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আর্থ-সামাজিক উন্নয়নে এসব শিল্পের অবদান ব্যাখ্যা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95534"/>
            <a:ext cx="11982734" cy="43809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82" y="4589463"/>
            <a:ext cx="11982734" cy="217300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শিল্প।মোট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দেশি বিদেশি উদ্যোগক্তারা ইতোমধ্যে বাংলাদেশে বেশ কিছু শিল্প প্রতিষ্ঠান গড়ে তুলেছে।বাংলাদেশের আর্থ-সামাজিক জীবনে যার ব্যাপক প্রভাব পড়েছে।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7" y="112841"/>
            <a:ext cx="3182169" cy="215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76" y="95534"/>
            <a:ext cx="4416686" cy="2123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1" y="76557"/>
            <a:ext cx="3996946" cy="2209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7840" y="2398810"/>
            <a:ext cx="3912358" cy="194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4" y="2398810"/>
            <a:ext cx="3610830" cy="194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14" y="2587981"/>
            <a:ext cx="3976702" cy="175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10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31" y="3370997"/>
            <a:ext cx="11906344" cy="34119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 শিল্পঃ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১৯৫১ সালে নারায়ণগঞ্জে আদমজি পাটকল প্রতিষ্ঠার মাধ্যমে পাট শিল্পের যাত্রা শুরু হয়।বর্তমানে দেশে ৭৬টি পাটকল আছে।একসময় পাটকলগুলো শুধু পাটের বস্তা উৎপাদন করত।এখন পাট দিয়ে নানা পণ্য-সামগ্রী উৎপাদনের সম্ভাবনা তৈরি হয়েছে।২০০৯-২০১০ অর্থবছরে পাটজাত সামগ্রী বিক্রি করে ৩২ কোটি মার্কিন ডলার আয় করেছে।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 শিল্পঃ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ছিল।বর্তমানে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ঢাকা,কুমিল্লা,নোয়াখালি,চট্টগ্রাম,টাঙ্গাইল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রয়েছে।২০১১-১২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১৭২.০৮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৫৬.৫৪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রপ্তানিমুখী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করছে।২০১২-১৩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৮০৯০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81" y="219482"/>
            <a:ext cx="3593412" cy="230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16" y="208114"/>
            <a:ext cx="4057436" cy="230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1" y="219482"/>
            <a:ext cx="3788627" cy="2303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9" y="2717442"/>
            <a:ext cx="11914495" cy="40904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শিল্পঃ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১৯৩৩ সালে নাটোরের গোপালপুরে প্রথম চিনিকল প্রতিষ্ঠিত হয়।বর্তমানে দেশে ১৭টি চিনিকল আছে।২০১১-১২ অর্থবছরে আমাদের চিনি উৎপাদনের পরিমাণ ছিল ৬৯.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শুরু।দেশে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কর্ণফুলী,পাকশী,খুলনা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হার্ডবোর্ড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নিউজপ্রিন্ট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বসুন্ধরা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২০১১-১২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৫৩.১৬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ফেঞ্চুগঞ্জে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গ্যাসভিত্তিক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১টি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টিএসপি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আছে।২০১১-১২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১০৪৭.২১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শিল্পঃ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শুরু।বর্তমানে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২০১১-১২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অর্থবছরে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দেশে৩১৯৭.১১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25138"/>
            <a:ext cx="2931958" cy="229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10" y="125136"/>
            <a:ext cx="2728486" cy="229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89" y="152432"/>
            <a:ext cx="2841754" cy="232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90" y="191069"/>
            <a:ext cx="2556006" cy="229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87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731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স্বাগতম</vt:lpstr>
      <vt:lpstr>পরিচিতি</vt:lpstr>
      <vt:lpstr>ছবি গুলো লক্ষ্য কর</vt:lpstr>
      <vt:lpstr>PowerPoint Presentation</vt:lpstr>
      <vt:lpstr>আজকের পাঠ</vt:lpstr>
      <vt:lpstr>শিখন ফল</vt:lpstr>
      <vt:lpstr>PowerPoint Presentation</vt:lpstr>
      <vt:lpstr>PowerPoint Presentation</vt:lpstr>
      <vt:lpstr>চিনি শিল্পঃ ১৯৩৩ সালে নাটোরের গোপালপুরে প্রথম চিনিকল প্রতিষ্ঠিত হয়।বর্তমানে দেশে ১৭টি চিনিকল আছে।২০১১-১২ অর্থবছরে আমাদের চিনি উৎপাদনের পরিমাণ ছিল ৬৯.৩১ হাজার মেট্রিক টন।  কাগজ শিল্পঃ ১৯৫৩ সালে চন্দ্রঘোনায় স্থাপিত কর্ণফুলী কাগজের কল দিয়ে যাত্রা শুরু।দেশে এখন সরকারি ও বেসরকারি খাতে বেশ কিছু কাগজের কল রয়েছে।সরকারি পর্যায়ে কর্ণফুলী,পাকশী,খুলনা হার্ডবোর্ড ও নিউজপ্রিন্ট মিল এবং বেসরকারি পর্যায়ে বসুন্ধরা ও মাগুরা পেপার মিল। ২০১১-১২ অর্থবছরে কাগজের উৎপাদন ছিল ৫৩.১৬ হাজার মেট্রিক টন।  সার শিল্পঃ ১৯৬১ সালে সিলেটের ফেঞ্চুগঞ্জে প্রথম প্রাকৃতিক গ্যাসভিত্তিক সার কারখানা প্রতিষ্ঠি টিত হয়।দেশে এখন ৬টি ইউরিয়া ও ১টি টিএসপি সার কারখানা চালু আছে।২০১১-১২ অর্থবছরে ১০৪৭.২১ হাজার মেট্রিক টন সার উৎপাদিত হয়েছে।  সিমেন্ট শিল্পঃ ১৯৪০ সালে ছাতক সিমেন্ট কারখানা স্থাপনের মাধ্যমে এদেশে সিমেন্ট শিল্পের যাত্রা শুরু।বর্তমানে দেশে বড় ও মাঝারি আকারের ১২টি সিমেন্ট কারখানা রয়েছে। ২০১১-১২ অর্থবছরে দেশে৩১৯৭.১১ হাজার মেট্রিক টন সিমেন্ট উৎপাদিত হয়।</vt:lpstr>
      <vt:lpstr>PowerPoint Presentation</vt:lpstr>
      <vt:lpstr>PowerPoint Presentation</vt:lpstr>
      <vt:lpstr>বাংলাদেশের আর্থ-সামাজিক উন্নয়নে শিল্পের অবদান</vt:lpstr>
      <vt:lpstr>দলীয় কাজ</vt:lpstr>
      <vt:lpstr>মূল্যায়ন</vt:lpstr>
      <vt:lpstr> সকলকে ধন্যবাদ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CHINU</dc:creator>
  <cp:lastModifiedBy>CHINU</cp:lastModifiedBy>
  <cp:revision>75</cp:revision>
  <dcterms:created xsi:type="dcterms:W3CDTF">2019-09-25T15:38:15Z</dcterms:created>
  <dcterms:modified xsi:type="dcterms:W3CDTF">2019-11-02T15:50:41Z</dcterms:modified>
</cp:coreProperties>
</file>