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59" r:id="rId3"/>
    <p:sldId id="257" r:id="rId4"/>
    <p:sldId id="260" r:id="rId5"/>
    <p:sldId id="258" r:id="rId6"/>
    <p:sldId id="263" r:id="rId7"/>
    <p:sldId id="280" r:id="rId8"/>
    <p:sldId id="266" r:id="rId9"/>
    <p:sldId id="267" r:id="rId10"/>
    <p:sldId id="282" r:id="rId11"/>
    <p:sldId id="286" r:id="rId12"/>
    <p:sldId id="287" r:id="rId13"/>
    <p:sldId id="283" r:id="rId14"/>
    <p:sldId id="284" r:id="rId15"/>
    <p:sldId id="285" r:id="rId16"/>
    <p:sldId id="288" r:id="rId17"/>
    <p:sldId id="289" r:id="rId18"/>
    <p:sldId id="281" r:id="rId19"/>
    <p:sldId id="268" r:id="rId20"/>
    <p:sldId id="270" r:id="rId21"/>
    <p:sldId id="273" r:id="rId22"/>
    <p:sldId id="290" r:id="rId23"/>
    <p:sldId id="277" r:id="rId24"/>
    <p:sldId id="271" r:id="rId25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25" autoAdjust="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441E4-9E46-46D5-9ECE-8F4710954C3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73A6C-9D6F-44D9-9C1A-318D4F147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2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7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73A6C-9D6F-44D9-9C1A-318D4F147E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1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73A6C-9D6F-44D9-9C1A-318D4F147E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3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4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73A6C-9D6F-44D9-9C1A-318D4F147E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1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9869-7C5C-4088-95EE-83C14598F17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51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73A6C-9D6F-44D9-9C1A-318D4F147E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5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73A6C-9D6F-44D9-9C1A-318D4F147E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3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9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4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6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5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5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2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0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2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0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0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4">
                <a:lumMod val="60000"/>
                <a:lumOff val="40000"/>
              </a:schemeClr>
            </a:gs>
            <a:gs pos="16000">
              <a:schemeClr val="accent2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EF9D-BE2E-4A32-A86B-897B4EE7AB0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6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purbafaridpur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10108" b="10066"/>
          <a:stretch/>
        </p:blipFill>
        <p:spPr>
          <a:xfrm>
            <a:off x="0" y="0"/>
            <a:ext cx="12078269" cy="7055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10108" b="10066"/>
          <a:stretch/>
        </p:blipFill>
        <p:spPr>
          <a:xfrm>
            <a:off x="0" y="0"/>
            <a:ext cx="12078269" cy="7055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10108" b="10066"/>
          <a:stretch/>
        </p:blipFill>
        <p:spPr>
          <a:xfrm>
            <a:off x="-1" y="0"/>
            <a:ext cx="12078269" cy="70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64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17757" y="0"/>
            <a:ext cx="5306518" cy="779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57" y="1004342"/>
            <a:ext cx="5051686" cy="4137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852" y="5546361"/>
            <a:ext cx="1196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‘স্বদেশ’কবিতয় কবি বাংলাদেশের কোন ছবিটি তুলে ধরেছেন?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3" b="3607"/>
          <a:stretch/>
        </p:blipFill>
        <p:spPr>
          <a:xfrm>
            <a:off x="1639612" y="0"/>
            <a:ext cx="87498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4544" y="5312979"/>
            <a:ext cx="5738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13" y="1"/>
            <a:ext cx="87498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1283" y="4602665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জোয়ার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56" y="0"/>
            <a:ext cx="12191999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3393" y="3691012"/>
            <a:ext cx="7157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নৌকা সারে সারে,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0"/>
          <a:stretch/>
        </p:blipFill>
        <p:spPr>
          <a:xfrm>
            <a:off x="0" y="0"/>
            <a:ext cx="559675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092262" y="1537388"/>
            <a:ext cx="6006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একলা বসে আপন মনে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1517" y="3641834"/>
            <a:ext cx="5407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 নদীর ধারে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7614" y="5202620"/>
            <a:ext cx="4950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ছবিটি চেনা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2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8028" y="5532145"/>
            <a:ext cx="9559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endParaRPr lang="en-US" sz="48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31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1954" y="-131294"/>
            <a:ext cx="10656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bn-BD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2" b="4481"/>
          <a:stretch/>
        </p:blipFill>
        <p:spPr>
          <a:xfrm>
            <a:off x="1" y="-31532"/>
            <a:ext cx="12192000" cy="6889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7291" y="6214713"/>
            <a:ext cx="8064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কড়িতে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2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42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31"/>
            <a:ext cx="12191999" cy="6731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5186" y="283779"/>
            <a:ext cx="8655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89" y="15414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6097" y="3626068"/>
            <a:ext cx="7299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কাজের মানুষগুলো</a:t>
            </a:r>
          </a:p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আছে নানান বেশ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675" y="5711251"/>
            <a:ext cx="10897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কবিতা আট লাইন মুখস্হ লিখ।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98229" y="104932"/>
            <a:ext cx="7240250" cy="824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29" y="1214203"/>
            <a:ext cx="7240250" cy="42122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10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2" y="1592316"/>
            <a:ext cx="4177862" cy="3862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8" r="30087"/>
          <a:stretch/>
        </p:blipFill>
        <p:spPr>
          <a:xfrm>
            <a:off x="4667272" y="1592314"/>
            <a:ext cx="3660766" cy="3862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14" y="1592314"/>
            <a:ext cx="3694386" cy="3862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-204952" y="5297214"/>
            <a:ext cx="12249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মাঠ্বের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মাঠে </a:t>
            </a: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আর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হাঠের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হাঠে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2826" y="1993692"/>
            <a:ext cx="4841823" cy="156966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9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্বাগতম</a:t>
            </a:r>
            <a:endParaRPr lang="en-US" sz="9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2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253" y="5471411"/>
            <a:ext cx="6323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13821" r="32441" b="25555"/>
          <a:stretch/>
        </p:blipFill>
        <p:spPr>
          <a:xfrm>
            <a:off x="0" y="1"/>
            <a:ext cx="5321508" cy="50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4356" y="19626"/>
            <a:ext cx="30480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190181"/>
            <a:ext cx="7162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জারুল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598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জারুল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শালিখ পাখি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7926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হাটের মানুষ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7926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লুদ পাখি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3276601"/>
            <a:ext cx="7162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এমনি পাওয়া এই ছবিটি?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36167" y="4443347"/>
            <a:ext cx="3400043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টাকায় নয় কেনা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19982" y="46101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রুপায় নয় কেনা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13216" y="407035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কড়িতে নয় কেনা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822756" y="5197344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756" y="5197344"/>
            <a:ext cx="4572000" cy="1225373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9" name="Picture 18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556" y="5280315"/>
            <a:ext cx="4572000" cy="12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2179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952" y="772510"/>
            <a:ext cx="1198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বামপাশের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7" y="2032246"/>
            <a:ext cx="4885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নৌকা           ...............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951" y="2854260"/>
            <a:ext cx="4626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একলা বসে   ...............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70279" y="2819169"/>
            <a:ext cx="1487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17834" y="1954825"/>
            <a:ext cx="12879" cy="4504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43592" y="2032246"/>
            <a:ext cx="180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যায় মাঠে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951" y="4951468"/>
            <a:ext cx="486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নানা কাজের    ..................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0279" y="4936339"/>
            <a:ext cx="197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সারে সারে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496" y="3890394"/>
            <a:ext cx="4436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মাঠের পরে     ..................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6405" y="3798902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আপন মনে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4952" y="1954825"/>
            <a:ext cx="11987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7425" y="5874348"/>
            <a:ext cx="4500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  ..................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9349" y="5764712"/>
            <a:ext cx="197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মাঠ চলেছে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38086 -0.4282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9" y="-2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35664 -0.1391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6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35404 -0.27384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1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35182 0.3092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15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35664 0.5555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27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6" grpId="0"/>
      <p:bldP spid="11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152275" y="0"/>
            <a:ext cx="4946755" cy="1409075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65" y="1928812"/>
            <a:ext cx="5081666" cy="35425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991147"/>
            <a:ext cx="1259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মাঠের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মাঠ চলেছে নেই যেন এর শেষ”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 দশ লাইনের একটি 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 লিখে আনবে।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8"/>
            <a:ext cx="12191999" cy="6859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8486" y="-1248"/>
            <a:ext cx="7300210" cy="132343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7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9" y="442140"/>
            <a:ext cx="35052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43100" y="4096421"/>
            <a:ext cx="4343400" cy="260917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3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মোঃশাখাওয়া্</a:t>
            </a:r>
            <a:r>
              <a:rPr lang="en-US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বাজিতপুর</a:t>
            </a:r>
            <a:r>
              <a:rPr lang="en-US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endParaRPr lang="en-US" sz="3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bn-BD" sz="3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০১৭১</a:t>
            </a:r>
            <a:r>
              <a:rPr lang="en-US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৭-৭২২২৭৯</a:t>
            </a:r>
            <a:r>
              <a:rPr lang="bn-BD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shakhawatbpdm</a:t>
            </a:r>
            <a:r>
              <a:rPr lang="en-US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en-US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81FE9EE-A52A-4066-B68D-BE786371EA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2" y="430948"/>
            <a:ext cx="4129788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2" y="4096421"/>
            <a:ext cx="4889915" cy="22814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77000" y="1371601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Agriculture </a:t>
            </a:r>
            <a:r>
              <a:rPr lang="en-US" dirty="0" err="1" smtClean="0"/>
              <a:t>cl</a:t>
            </a:r>
            <a:r>
              <a:rPr lang="en-US" dirty="0" smtClean="0"/>
              <a:t> 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16468"/>
            <a:ext cx="1828800" cy="2230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90" y="1371601"/>
            <a:ext cx="1825502" cy="24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5020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0100"/>
            <a:ext cx="4042798" cy="2552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79" y="4290100"/>
            <a:ext cx="3508014" cy="2552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7" y="1161739"/>
            <a:ext cx="4107305" cy="2942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79" y="1161739"/>
            <a:ext cx="3508014" cy="2942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73" y="4290100"/>
            <a:ext cx="3937731" cy="2552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55" y="1161739"/>
            <a:ext cx="3937731" cy="2942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004341" y="118013"/>
            <a:ext cx="10082597" cy="857809"/>
          </a:xfrm>
          <a:prstGeom prst="rect">
            <a:avLst/>
          </a:prstGeom>
          <a:gradFill>
            <a:gsLst>
              <a:gs pos="3000">
                <a:schemeClr val="accent4">
                  <a:lumMod val="60000"/>
                  <a:lumOff val="40000"/>
                </a:schemeClr>
              </a:gs>
              <a:gs pos="16000">
                <a:schemeClr val="accent2">
                  <a:lumMod val="40000"/>
                  <a:lumOff val="60000"/>
                </a:schemeClr>
              </a:gs>
              <a:gs pos="6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কিছু ছবি দেখি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1000">
              <a:schemeClr val="accent2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10108" b="10066"/>
          <a:stretch/>
        </p:blipFill>
        <p:spPr>
          <a:xfrm>
            <a:off x="6433452" y="1120515"/>
            <a:ext cx="5533696" cy="4616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" y="1038706"/>
            <a:ext cx="5486400" cy="4616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68673" y="0"/>
            <a:ext cx="5150770" cy="923330"/>
          </a:xfrm>
          <a:prstGeom prst="rect">
            <a:avLst/>
          </a:prstGeom>
          <a:gradFill>
            <a:gsLst>
              <a:gs pos="3000">
                <a:schemeClr val="accent4">
                  <a:lumMod val="60000"/>
                  <a:lumOff val="40000"/>
                </a:schemeClr>
              </a:gs>
              <a:gs pos="16000">
                <a:schemeClr val="accent2">
                  <a:lumMod val="40000"/>
                  <a:lumOff val="60000"/>
                </a:schemeClr>
              </a:gs>
              <a:gs pos="6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এই সব কিছু নিয়ে কী?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50114"/>
            <a:ext cx="12192000" cy="707886"/>
          </a:xfrm>
          <a:prstGeom prst="rect">
            <a:avLst/>
          </a:prstGeom>
          <a:gradFill>
            <a:gsLst>
              <a:gs pos="3000">
                <a:schemeClr val="accent4">
                  <a:lumMod val="60000"/>
                  <a:lumOff val="40000"/>
                </a:schemeClr>
              </a:gs>
              <a:gs pos="16000">
                <a:schemeClr val="accent2">
                  <a:lumMod val="40000"/>
                  <a:lumOff val="60000"/>
                </a:schemeClr>
              </a:gs>
              <a:gs pos="6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এই অপরুপ সুন্দর্যের নীলাভূমি আমাদের জন্মভূমি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93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200401"/>
            <a:ext cx="8153400" cy="261839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23000">
                <a:srgbClr val="FFD684"/>
              </a:gs>
              <a:gs pos="27000">
                <a:schemeClr val="accent4">
                  <a:lumMod val="20000"/>
                  <a:lumOff val="80000"/>
                </a:schemeClr>
              </a:gs>
              <a:gs pos="8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স্বদেশ</a:t>
            </a:r>
            <a:endParaRPr lang="en-US" sz="115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882492"/>
            <a:ext cx="7467600" cy="1555909"/>
          </a:xfrm>
          <a:prstGeom prst="downArrowCallou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2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3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9017" y="434715"/>
            <a:ext cx="265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624" y="773030"/>
            <a:ext cx="649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শিক্ষার্থিরা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142" y="1524592"/>
            <a:ext cx="95399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 সম্পর্কিত প্রশ্নের উত্তর দিতে পারবে ।</a:t>
            </a: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142" y="2975180"/>
            <a:ext cx="10392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.2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 দেখে অর্থযতি ও শ্বাসযতি বজায় রেখে সাবলিল ভাবে অনুচ্ছেদ পড়তে পারবে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500" y="4611231"/>
            <a:ext cx="97898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.1.2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কবিতা লিখতে পারবে 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.2.1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ছড়া সাবলিলভাবে আবৃতি করতে পারবে 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.4.3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সহযোগে গঠিত নতুন নতুন শব্দ ব্যবহার করে বাক্য গঠণ করতে পারবে 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1.5.1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ব্যবহুত শব্দ দিয়ে নতুন নতুন বাক্য লিখতে পারবে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2" name="Rounded Rectangle 1"/>
          <p:cNvSpPr/>
          <p:nvPr/>
        </p:nvSpPr>
        <p:spPr>
          <a:xfrm>
            <a:off x="2488597" y="23640"/>
            <a:ext cx="5876144" cy="654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5711" y="462107"/>
            <a:ext cx="7564582" cy="4817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11/1/2019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134591" y="5638800"/>
            <a:ext cx="571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8855" y="0"/>
            <a:ext cx="830580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2736273" y="5979968"/>
            <a:ext cx="64008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9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379</Words>
  <Application>Microsoft Office PowerPoint</Application>
  <PresentationFormat>Widescreen</PresentationFormat>
  <Paragraphs>98</Paragraphs>
  <Slides>24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Siyam Rupali</vt:lpstr>
      <vt:lpstr>Vrinda</vt:lpstr>
      <vt:lpstr>Office Theme</vt:lpstr>
      <vt:lpstr>PowerPoint Presentation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111</cp:revision>
  <dcterms:created xsi:type="dcterms:W3CDTF">2019-09-12T15:09:09Z</dcterms:created>
  <dcterms:modified xsi:type="dcterms:W3CDTF">2019-11-01T13:05:50Z</dcterms:modified>
</cp:coreProperties>
</file>