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F77FF-90C7-4C34-81EF-5891674C5B3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AF39F-3843-4AC3-8692-026E231B7F0D}">
      <dgm:prSet phldrT="[Text]"/>
      <dgm:spPr/>
      <dgm:t>
        <a:bodyPr/>
        <a:lstStyle/>
        <a:p>
          <a:r>
            <a:rPr lang="bn-BD" dirty="0" smtClean="0"/>
            <a:t>নতুন  শিখলাম</a:t>
          </a:r>
          <a:endParaRPr lang="en-US" dirty="0"/>
        </a:p>
      </dgm:t>
    </dgm:pt>
    <dgm:pt modelId="{A8CA0ED3-10E3-4D60-B938-7130CF03A405}" type="parTrans" cxnId="{518CBB3B-0123-4CE4-8608-23206980A55F}">
      <dgm:prSet/>
      <dgm:spPr/>
      <dgm:t>
        <a:bodyPr/>
        <a:lstStyle/>
        <a:p>
          <a:endParaRPr lang="en-US"/>
        </a:p>
      </dgm:t>
    </dgm:pt>
    <dgm:pt modelId="{013B42A9-877A-4963-9BE1-6133487ADE8F}" type="sibTrans" cxnId="{518CBB3B-0123-4CE4-8608-23206980A55F}">
      <dgm:prSet/>
      <dgm:spPr/>
      <dgm:t>
        <a:bodyPr/>
        <a:lstStyle/>
        <a:p>
          <a:endParaRPr lang="en-US"/>
        </a:p>
      </dgm:t>
    </dgm:pt>
    <dgm:pt modelId="{BE787660-7A07-4123-AF0B-624105C74200}">
      <dgm:prSet phldrT="[Text]" custT="1"/>
      <dgm:spPr/>
      <dgm:t>
        <a:bodyPr/>
        <a:lstStyle/>
        <a:p>
          <a:r>
            <a:rPr lang="bn-BD" sz="3600" b="0" dirty="0" smtClean="0">
              <a:effectLst/>
              <a:latin typeface="NikoshBAN" pitchFamily="2" charset="0"/>
              <a:cs typeface="NikoshBAN" pitchFamily="2" charset="0"/>
            </a:rPr>
            <a:t>ই-বুক  </a:t>
          </a:r>
          <a:endParaRPr lang="en-US" sz="3600" dirty="0"/>
        </a:p>
      </dgm:t>
    </dgm:pt>
    <dgm:pt modelId="{17CDB3F9-694F-46CA-BAE6-8BD15B86115C}" type="parTrans" cxnId="{7F5B633B-56F9-4AC8-9974-2FE5A3547B96}">
      <dgm:prSet/>
      <dgm:spPr/>
      <dgm:t>
        <a:bodyPr/>
        <a:lstStyle/>
        <a:p>
          <a:endParaRPr lang="en-US"/>
        </a:p>
      </dgm:t>
    </dgm:pt>
    <dgm:pt modelId="{D88FBD3E-BF23-4188-8838-90DC8018FBBB}" type="sibTrans" cxnId="{7F5B633B-56F9-4AC8-9974-2FE5A3547B96}">
      <dgm:prSet/>
      <dgm:spPr/>
      <dgm:t>
        <a:bodyPr/>
        <a:lstStyle/>
        <a:p>
          <a:endParaRPr lang="en-US"/>
        </a:p>
      </dgm:t>
    </dgm:pt>
    <dgm:pt modelId="{42D6A680-C922-4378-BCB7-0F60D7D4898E}">
      <dgm:prSet phldrT="[Text]" custT="1"/>
      <dgm:spPr/>
      <dgm:t>
        <a:bodyPr/>
        <a:lstStyle/>
        <a:p>
          <a:r>
            <a:rPr lang="bn-BD" sz="3600" dirty="0" smtClean="0"/>
            <a:t>জিনোম</a:t>
          </a:r>
          <a:endParaRPr lang="en-US" sz="3600" dirty="0"/>
        </a:p>
      </dgm:t>
    </dgm:pt>
    <dgm:pt modelId="{D6616F59-250D-4BC0-B936-C6593F632626}" type="parTrans" cxnId="{328776A6-DCC8-4359-B541-8A72F6B8FD1E}">
      <dgm:prSet/>
      <dgm:spPr/>
      <dgm:t>
        <a:bodyPr/>
        <a:lstStyle/>
        <a:p>
          <a:endParaRPr lang="en-US"/>
        </a:p>
      </dgm:t>
    </dgm:pt>
    <dgm:pt modelId="{4C3489E4-F201-4503-920D-7E207849276A}" type="sibTrans" cxnId="{328776A6-DCC8-4359-B541-8A72F6B8FD1E}">
      <dgm:prSet/>
      <dgm:spPr/>
      <dgm:t>
        <a:bodyPr/>
        <a:lstStyle/>
        <a:p>
          <a:endParaRPr lang="en-US"/>
        </a:p>
      </dgm:t>
    </dgm:pt>
    <dgm:pt modelId="{B7DFAF69-814D-4EDC-8834-EB76346B8CFB}">
      <dgm:prSet phldrT="[Text]" custT="1"/>
      <dgm:spPr/>
      <dgm:t>
        <a:bodyPr/>
        <a:lstStyle/>
        <a:p>
          <a:r>
            <a:rPr lang="bn-BD" sz="3200" dirty="0" smtClean="0"/>
            <a:t>গবেষনা</a:t>
          </a:r>
          <a:endParaRPr lang="en-US" sz="3200" dirty="0"/>
        </a:p>
      </dgm:t>
    </dgm:pt>
    <dgm:pt modelId="{4B7D6BDE-78B6-4887-AF21-17B07BC4010B}" type="parTrans" cxnId="{7761F8BC-1210-4810-9545-E9365F222127}">
      <dgm:prSet/>
      <dgm:spPr/>
      <dgm:t>
        <a:bodyPr/>
        <a:lstStyle/>
        <a:p>
          <a:endParaRPr lang="en-US"/>
        </a:p>
      </dgm:t>
    </dgm:pt>
    <dgm:pt modelId="{7EDE994A-EAAB-47CB-B1B8-AE81E01D6AAD}" type="sibTrans" cxnId="{7761F8BC-1210-4810-9545-E9365F222127}">
      <dgm:prSet/>
      <dgm:spPr/>
      <dgm:t>
        <a:bodyPr/>
        <a:lstStyle/>
        <a:p>
          <a:endParaRPr lang="en-US"/>
        </a:p>
      </dgm:t>
    </dgm:pt>
    <dgm:pt modelId="{580C3D39-DB7F-4933-A770-425AB8703EA2}">
      <dgm:prSet phldrT="[Text]" custT="1"/>
      <dgm:spPr/>
      <dgm:t>
        <a:bodyPr/>
        <a:lstStyle/>
        <a:p>
          <a:r>
            <a:rPr lang="bn-BD" sz="3600" b="0" dirty="0" smtClean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15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500" dirty="0"/>
        </a:p>
      </dgm:t>
    </dgm:pt>
    <dgm:pt modelId="{598F1DDC-9C84-4221-AFFC-4C89ECDB52E6}" type="parTrans" cxnId="{0EDD35CA-1F33-4C7F-9FAA-D0F6A42AEF5B}">
      <dgm:prSet/>
      <dgm:spPr/>
      <dgm:t>
        <a:bodyPr/>
        <a:lstStyle/>
        <a:p>
          <a:endParaRPr lang="en-US"/>
        </a:p>
      </dgm:t>
    </dgm:pt>
    <dgm:pt modelId="{C0B718B0-528B-43A9-83C1-BE4FCFD54BAC}" type="sibTrans" cxnId="{0EDD35CA-1F33-4C7F-9FAA-D0F6A42AEF5B}">
      <dgm:prSet/>
      <dgm:spPr/>
      <dgm:t>
        <a:bodyPr/>
        <a:lstStyle/>
        <a:p>
          <a:endParaRPr lang="en-US"/>
        </a:p>
      </dgm:t>
    </dgm:pt>
    <dgm:pt modelId="{2B43AED2-A773-4BE6-B40A-D47DF94753F5}" type="pres">
      <dgm:prSet presAssocID="{53AF77FF-90C7-4C34-81EF-5891674C5B3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B0FDAA-30B8-438F-A276-2FEF23E08DE3}" type="pres">
      <dgm:prSet presAssocID="{5B2AF39F-3843-4AC3-8692-026E231B7F0D}" presName="centerShape" presStyleLbl="node0" presStyleIdx="0" presStyleCnt="1" custLinFactNeighborX="-2004" custLinFactNeighborY="244"/>
      <dgm:spPr/>
      <dgm:t>
        <a:bodyPr/>
        <a:lstStyle/>
        <a:p>
          <a:endParaRPr lang="en-US"/>
        </a:p>
      </dgm:t>
    </dgm:pt>
    <dgm:pt modelId="{BD2BC892-D353-4F6A-901F-20B4686462FB}" type="pres">
      <dgm:prSet presAssocID="{17CDB3F9-694F-46CA-BAE6-8BD15B86115C}" presName="parTrans" presStyleLbl="sibTrans2D1" presStyleIdx="0" presStyleCnt="4"/>
      <dgm:spPr/>
    </dgm:pt>
    <dgm:pt modelId="{514EEEAB-CC50-4E8F-B4A2-052AEFA94C07}" type="pres">
      <dgm:prSet presAssocID="{17CDB3F9-694F-46CA-BAE6-8BD15B86115C}" presName="connectorText" presStyleLbl="sibTrans2D1" presStyleIdx="0" presStyleCnt="4"/>
      <dgm:spPr/>
    </dgm:pt>
    <dgm:pt modelId="{215BA1F7-5597-4D41-8421-CCD894057989}" type="pres">
      <dgm:prSet presAssocID="{BE787660-7A07-4123-AF0B-624105C74200}" presName="node" presStyleLbl="node1" presStyleIdx="0" presStyleCnt="4" custScaleX="205005" custRadScaleRad="100936" custRadScaleInc="-15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56A63-D2D1-4F16-B356-F52C99AB9308}" type="pres">
      <dgm:prSet presAssocID="{D6616F59-250D-4BC0-B936-C6593F632626}" presName="parTrans" presStyleLbl="sibTrans2D1" presStyleIdx="1" presStyleCnt="4"/>
      <dgm:spPr/>
    </dgm:pt>
    <dgm:pt modelId="{C6CD971A-AE1E-41FC-8617-BE99030B7780}" type="pres">
      <dgm:prSet presAssocID="{D6616F59-250D-4BC0-B936-C6593F632626}" presName="connectorText" presStyleLbl="sibTrans2D1" presStyleIdx="1" presStyleCnt="4"/>
      <dgm:spPr/>
    </dgm:pt>
    <dgm:pt modelId="{EDDE01CD-9AE2-4FD8-B118-8D7DDD6A94AE}" type="pres">
      <dgm:prSet presAssocID="{42D6A680-C922-4378-BCB7-0F60D7D4898E}" presName="node" presStyleLbl="node1" presStyleIdx="1" presStyleCnt="4" custScaleX="220762" custRadScaleRad="135285" custRadScaleInc="-3848">
        <dgm:presLayoutVars>
          <dgm:bulletEnabled val="1"/>
        </dgm:presLayoutVars>
      </dgm:prSet>
      <dgm:spPr/>
    </dgm:pt>
    <dgm:pt modelId="{C3790792-CE7C-4F6D-936F-EB8D0F836E37}" type="pres">
      <dgm:prSet presAssocID="{4B7D6BDE-78B6-4887-AF21-17B07BC4010B}" presName="parTrans" presStyleLbl="sibTrans2D1" presStyleIdx="2" presStyleCnt="4"/>
      <dgm:spPr/>
    </dgm:pt>
    <dgm:pt modelId="{B8843E67-5FAC-4BBD-B542-D0214A82A2EF}" type="pres">
      <dgm:prSet presAssocID="{4B7D6BDE-78B6-4887-AF21-17B07BC4010B}" presName="connectorText" presStyleLbl="sibTrans2D1" presStyleIdx="2" presStyleCnt="4"/>
      <dgm:spPr/>
    </dgm:pt>
    <dgm:pt modelId="{5FA5556D-51E7-4D16-82CC-DBAA6B7F197F}" type="pres">
      <dgm:prSet presAssocID="{B7DFAF69-814D-4EDC-8834-EB76346B8CFB}" presName="node" presStyleLbl="node1" presStyleIdx="2" presStyleCnt="4" custScaleX="228128" custRadScaleRad="101167" custRadScaleInc="-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C20CA-D451-4DDC-8AF9-8837276A2C4D}" type="pres">
      <dgm:prSet presAssocID="{598F1DDC-9C84-4221-AFFC-4C89ECDB52E6}" presName="parTrans" presStyleLbl="sibTrans2D1" presStyleIdx="3" presStyleCnt="4"/>
      <dgm:spPr/>
    </dgm:pt>
    <dgm:pt modelId="{007136F3-D7BD-4CF4-87E0-A3C60E289717}" type="pres">
      <dgm:prSet presAssocID="{598F1DDC-9C84-4221-AFFC-4C89ECDB52E6}" presName="connectorText" presStyleLbl="sibTrans2D1" presStyleIdx="3" presStyleCnt="4"/>
      <dgm:spPr/>
    </dgm:pt>
    <dgm:pt modelId="{6A2DBD28-C141-4630-AD0A-08E9893F274C}" type="pres">
      <dgm:prSet presAssocID="{580C3D39-DB7F-4933-A770-425AB8703EA2}" presName="node" presStyleLbl="node1" presStyleIdx="3" presStyleCnt="4" custScaleX="212577" custRadScaleRad="136694" custRadScaleInc="-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D35CA-1F33-4C7F-9FAA-D0F6A42AEF5B}" srcId="{5B2AF39F-3843-4AC3-8692-026E231B7F0D}" destId="{580C3D39-DB7F-4933-A770-425AB8703EA2}" srcOrd="3" destOrd="0" parTransId="{598F1DDC-9C84-4221-AFFC-4C89ECDB52E6}" sibTransId="{C0B718B0-528B-43A9-83C1-BE4FCFD54BAC}"/>
    <dgm:cxn modelId="{80A5E78D-923F-4E65-88DC-596F07E1F1D9}" type="presOf" srcId="{17CDB3F9-694F-46CA-BAE6-8BD15B86115C}" destId="{BD2BC892-D353-4F6A-901F-20B4686462FB}" srcOrd="0" destOrd="0" presId="urn:microsoft.com/office/officeart/2005/8/layout/radial5"/>
    <dgm:cxn modelId="{E51B089F-10A2-495C-B1FC-C8010B108275}" type="presOf" srcId="{D6616F59-250D-4BC0-B936-C6593F632626}" destId="{C6CD971A-AE1E-41FC-8617-BE99030B7780}" srcOrd="1" destOrd="0" presId="urn:microsoft.com/office/officeart/2005/8/layout/radial5"/>
    <dgm:cxn modelId="{C33CC251-70E8-419B-8124-3160C12AC421}" type="presOf" srcId="{5B2AF39F-3843-4AC3-8692-026E231B7F0D}" destId="{C1B0FDAA-30B8-438F-A276-2FEF23E08DE3}" srcOrd="0" destOrd="0" presId="urn:microsoft.com/office/officeart/2005/8/layout/radial5"/>
    <dgm:cxn modelId="{E659F25F-8216-401E-A764-BCEF298BF70C}" type="presOf" srcId="{598F1DDC-9C84-4221-AFFC-4C89ECDB52E6}" destId="{2DFC20CA-D451-4DDC-8AF9-8837276A2C4D}" srcOrd="0" destOrd="0" presId="urn:microsoft.com/office/officeart/2005/8/layout/radial5"/>
    <dgm:cxn modelId="{19312D29-E244-4135-9447-0BF64C309678}" type="presOf" srcId="{42D6A680-C922-4378-BCB7-0F60D7D4898E}" destId="{EDDE01CD-9AE2-4FD8-B118-8D7DDD6A94AE}" srcOrd="0" destOrd="0" presId="urn:microsoft.com/office/officeart/2005/8/layout/radial5"/>
    <dgm:cxn modelId="{8B59572C-DC0A-42E2-A7AE-BE8E6D69042A}" type="presOf" srcId="{17CDB3F9-694F-46CA-BAE6-8BD15B86115C}" destId="{514EEEAB-CC50-4E8F-B4A2-052AEFA94C07}" srcOrd="1" destOrd="0" presId="urn:microsoft.com/office/officeart/2005/8/layout/radial5"/>
    <dgm:cxn modelId="{833C24EC-3FA5-440E-8A7E-3D236312FB80}" type="presOf" srcId="{53AF77FF-90C7-4C34-81EF-5891674C5B38}" destId="{2B43AED2-A773-4BE6-B40A-D47DF94753F5}" srcOrd="0" destOrd="0" presId="urn:microsoft.com/office/officeart/2005/8/layout/radial5"/>
    <dgm:cxn modelId="{518CBB3B-0123-4CE4-8608-23206980A55F}" srcId="{53AF77FF-90C7-4C34-81EF-5891674C5B38}" destId="{5B2AF39F-3843-4AC3-8692-026E231B7F0D}" srcOrd="0" destOrd="0" parTransId="{A8CA0ED3-10E3-4D60-B938-7130CF03A405}" sibTransId="{013B42A9-877A-4963-9BE1-6133487ADE8F}"/>
    <dgm:cxn modelId="{12D91EE5-A6F0-4F68-B83D-E72486FCE2BD}" type="presOf" srcId="{4B7D6BDE-78B6-4887-AF21-17B07BC4010B}" destId="{C3790792-CE7C-4F6D-936F-EB8D0F836E37}" srcOrd="0" destOrd="0" presId="urn:microsoft.com/office/officeart/2005/8/layout/radial5"/>
    <dgm:cxn modelId="{CDB8FAE7-CBC3-4BA4-A1D9-F6EF2311EF60}" type="presOf" srcId="{4B7D6BDE-78B6-4887-AF21-17B07BC4010B}" destId="{B8843E67-5FAC-4BBD-B542-D0214A82A2EF}" srcOrd="1" destOrd="0" presId="urn:microsoft.com/office/officeart/2005/8/layout/radial5"/>
    <dgm:cxn modelId="{8A02E191-F6A1-41FD-8585-92AD45B39439}" type="presOf" srcId="{D6616F59-250D-4BC0-B936-C6593F632626}" destId="{E5056A63-D2D1-4F16-B356-F52C99AB9308}" srcOrd="0" destOrd="0" presId="urn:microsoft.com/office/officeart/2005/8/layout/radial5"/>
    <dgm:cxn modelId="{75B79E32-E03A-4853-BA63-1C05CD171634}" type="presOf" srcId="{BE787660-7A07-4123-AF0B-624105C74200}" destId="{215BA1F7-5597-4D41-8421-CCD894057989}" srcOrd="0" destOrd="0" presId="urn:microsoft.com/office/officeart/2005/8/layout/radial5"/>
    <dgm:cxn modelId="{2ABB47B8-8EC1-4CB7-A6EF-31B8C74C813A}" type="presOf" srcId="{580C3D39-DB7F-4933-A770-425AB8703EA2}" destId="{6A2DBD28-C141-4630-AD0A-08E9893F274C}" srcOrd="0" destOrd="0" presId="urn:microsoft.com/office/officeart/2005/8/layout/radial5"/>
    <dgm:cxn modelId="{7F5B633B-56F9-4AC8-9974-2FE5A3547B96}" srcId="{5B2AF39F-3843-4AC3-8692-026E231B7F0D}" destId="{BE787660-7A07-4123-AF0B-624105C74200}" srcOrd="0" destOrd="0" parTransId="{17CDB3F9-694F-46CA-BAE6-8BD15B86115C}" sibTransId="{D88FBD3E-BF23-4188-8838-90DC8018FBBB}"/>
    <dgm:cxn modelId="{328776A6-DCC8-4359-B541-8A72F6B8FD1E}" srcId="{5B2AF39F-3843-4AC3-8692-026E231B7F0D}" destId="{42D6A680-C922-4378-BCB7-0F60D7D4898E}" srcOrd="1" destOrd="0" parTransId="{D6616F59-250D-4BC0-B936-C6593F632626}" sibTransId="{4C3489E4-F201-4503-920D-7E207849276A}"/>
    <dgm:cxn modelId="{A481F24D-4AF1-4D33-9DF7-2CD87FBACEFA}" type="presOf" srcId="{598F1DDC-9C84-4221-AFFC-4C89ECDB52E6}" destId="{007136F3-D7BD-4CF4-87E0-A3C60E289717}" srcOrd="1" destOrd="0" presId="urn:microsoft.com/office/officeart/2005/8/layout/radial5"/>
    <dgm:cxn modelId="{402BD131-7E15-417C-B4AA-9CB47005894F}" type="presOf" srcId="{B7DFAF69-814D-4EDC-8834-EB76346B8CFB}" destId="{5FA5556D-51E7-4D16-82CC-DBAA6B7F197F}" srcOrd="0" destOrd="0" presId="urn:microsoft.com/office/officeart/2005/8/layout/radial5"/>
    <dgm:cxn modelId="{7761F8BC-1210-4810-9545-E9365F222127}" srcId="{5B2AF39F-3843-4AC3-8692-026E231B7F0D}" destId="{B7DFAF69-814D-4EDC-8834-EB76346B8CFB}" srcOrd="2" destOrd="0" parTransId="{4B7D6BDE-78B6-4887-AF21-17B07BC4010B}" sibTransId="{7EDE994A-EAAB-47CB-B1B8-AE81E01D6AAD}"/>
    <dgm:cxn modelId="{69D63EBC-1BD1-4268-B407-6D605EFD5A21}" type="presParOf" srcId="{2B43AED2-A773-4BE6-B40A-D47DF94753F5}" destId="{C1B0FDAA-30B8-438F-A276-2FEF23E08DE3}" srcOrd="0" destOrd="0" presId="urn:microsoft.com/office/officeart/2005/8/layout/radial5"/>
    <dgm:cxn modelId="{7E764EA9-1426-4B40-893E-61B023A3B119}" type="presParOf" srcId="{2B43AED2-A773-4BE6-B40A-D47DF94753F5}" destId="{BD2BC892-D353-4F6A-901F-20B4686462FB}" srcOrd="1" destOrd="0" presId="urn:microsoft.com/office/officeart/2005/8/layout/radial5"/>
    <dgm:cxn modelId="{64BAE6A6-BF67-4C1F-8A35-3714B6A67897}" type="presParOf" srcId="{BD2BC892-D353-4F6A-901F-20B4686462FB}" destId="{514EEEAB-CC50-4E8F-B4A2-052AEFA94C07}" srcOrd="0" destOrd="0" presId="urn:microsoft.com/office/officeart/2005/8/layout/radial5"/>
    <dgm:cxn modelId="{943FB9DE-82EE-4A49-AD98-5C7141105338}" type="presParOf" srcId="{2B43AED2-A773-4BE6-B40A-D47DF94753F5}" destId="{215BA1F7-5597-4D41-8421-CCD894057989}" srcOrd="2" destOrd="0" presId="urn:microsoft.com/office/officeart/2005/8/layout/radial5"/>
    <dgm:cxn modelId="{7056B31C-E8E6-4733-AE5B-25A17E8B5515}" type="presParOf" srcId="{2B43AED2-A773-4BE6-B40A-D47DF94753F5}" destId="{E5056A63-D2D1-4F16-B356-F52C99AB9308}" srcOrd="3" destOrd="0" presId="urn:microsoft.com/office/officeart/2005/8/layout/radial5"/>
    <dgm:cxn modelId="{132BE91B-BE05-458E-ABD4-29DD8EF6A7C2}" type="presParOf" srcId="{E5056A63-D2D1-4F16-B356-F52C99AB9308}" destId="{C6CD971A-AE1E-41FC-8617-BE99030B7780}" srcOrd="0" destOrd="0" presId="urn:microsoft.com/office/officeart/2005/8/layout/radial5"/>
    <dgm:cxn modelId="{022073DB-D965-459B-9860-0C02DECCD65A}" type="presParOf" srcId="{2B43AED2-A773-4BE6-B40A-D47DF94753F5}" destId="{EDDE01CD-9AE2-4FD8-B118-8D7DDD6A94AE}" srcOrd="4" destOrd="0" presId="urn:microsoft.com/office/officeart/2005/8/layout/radial5"/>
    <dgm:cxn modelId="{1E17987B-C858-4BEC-9B55-FE0A5ABDF806}" type="presParOf" srcId="{2B43AED2-A773-4BE6-B40A-D47DF94753F5}" destId="{C3790792-CE7C-4F6D-936F-EB8D0F836E37}" srcOrd="5" destOrd="0" presId="urn:microsoft.com/office/officeart/2005/8/layout/radial5"/>
    <dgm:cxn modelId="{CAD27008-FFE1-454B-9A91-D545FA1ECA1A}" type="presParOf" srcId="{C3790792-CE7C-4F6D-936F-EB8D0F836E37}" destId="{B8843E67-5FAC-4BBD-B542-D0214A82A2EF}" srcOrd="0" destOrd="0" presId="urn:microsoft.com/office/officeart/2005/8/layout/radial5"/>
    <dgm:cxn modelId="{4BA157FC-ABED-4BB4-B443-BE6D09B99DFD}" type="presParOf" srcId="{2B43AED2-A773-4BE6-B40A-D47DF94753F5}" destId="{5FA5556D-51E7-4D16-82CC-DBAA6B7F197F}" srcOrd="6" destOrd="0" presId="urn:microsoft.com/office/officeart/2005/8/layout/radial5"/>
    <dgm:cxn modelId="{81CC520F-7570-4926-B68B-0E5B0247522C}" type="presParOf" srcId="{2B43AED2-A773-4BE6-B40A-D47DF94753F5}" destId="{2DFC20CA-D451-4DDC-8AF9-8837276A2C4D}" srcOrd="7" destOrd="0" presId="urn:microsoft.com/office/officeart/2005/8/layout/radial5"/>
    <dgm:cxn modelId="{3D9DD761-6FA6-4619-993B-35C3F4EE3C89}" type="presParOf" srcId="{2DFC20CA-D451-4DDC-8AF9-8837276A2C4D}" destId="{007136F3-D7BD-4CF4-87E0-A3C60E289717}" srcOrd="0" destOrd="0" presId="urn:microsoft.com/office/officeart/2005/8/layout/radial5"/>
    <dgm:cxn modelId="{EC91375B-D151-474A-B1F6-928AE0E0721D}" type="presParOf" srcId="{2B43AED2-A773-4BE6-B40A-D47DF94753F5}" destId="{6A2DBD28-C141-4630-AD0A-08E9893F274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FDAA-30B8-438F-A276-2FEF23E08DE3}">
      <dsp:nvSpPr>
        <dsp:cNvPr id="0" name=""/>
        <dsp:cNvSpPr/>
      </dsp:nvSpPr>
      <dsp:spPr>
        <a:xfrm>
          <a:off x="3657460" y="1676218"/>
          <a:ext cx="1189769" cy="1189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নতুন  শিখলাম</a:t>
          </a:r>
          <a:endParaRPr lang="en-US" sz="1800" kern="1200" dirty="0"/>
        </a:p>
      </dsp:txBody>
      <dsp:txXfrm>
        <a:off x="3831698" y="1850456"/>
        <a:ext cx="841293" cy="841293"/>
      </dsp:txXfrm>
    </dsp:sp>
    <dsp:sp modelId="{BD2BC892-D353-4F6A-901F-20B4686462FB}">
      <dsp:nvSpPr>
        <dsp:cNvPr id="0" name=""/>
        <dsp:cNvSpPr/>
      </dsp:nvSpPr>
      <dsp:spPr>
        <a:xfrm rot="15918622">
          <a:off x="4054435" y="1239106"/>
          <a:ext cx="259687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96573" y="1358833"/>
        <a:ext cx="181781" cy="242713"/>
      </dsp:txXfrm>
    </dsp:sp>
    <dsp:sp modelId="{215BA1F7-5597-4D41-8421-CCD894057989}">
      <dsp:nvSpPr>
        <dsp:cNvPr id="0" name=""/>
        <dsp:cNvSpPr/>
      </dsp:nvSpPr>
      <dsp:spPr>
        <a:xfrm>
          <a:off x="2895344" y="579"/>
          <a:ext cx="2439086" cy="1189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effectLst/>
              <a:latin typeface="NikoshBAN" pitchFamily="2" charset="0"/>
              <a:cs typeface="NikoshBAN" pitchFamily="2" charset="0"/>
            </a:rPr>
            <a:t>ই-বুক  </a:t>
          </a:r>
          <a:endParaRPr lang="en-US" sz="3600" kern="1200" dirty="0"/>
        </a:p>
      </dsp:txBody>
      <dsp:txXfrm>
        <a:off x="3252540" y="174817"/>
        <a:ext cx="1724694" cy="841293"/>
      </dsp:txXfrm>
    </dsp:sp>
    <dsp:sp modelId="{E5056A63-D2D1-4F16-B356-F52C99AB9308}">
      <dsp:nvSpPr>
        <dsp:cNvPr id="0" name=""/>
        <dsp:cNvSpPr/>
      </dsp:nvSpPr>
      <dsp:spPr>
        <a:xfrm rot="21487056">
          <a:off x="4937699" y="2042719"/>
          <a:ext cx="218982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37717" y="2124702"/>
        <a:ext cx="153287" cy="242713"/>
      </dsp:txXfrm>
    </dsp:sp>
    <dsp:sp modelId="{EDDE01CD-9AE2-4FD8-B118-8D7DDD6A94AE}">
      <dsp:nvSpPr>
        <dsp:cNvPr id="0" name=""/>
        <dsp:cNvSpPr/>
      </dsp:nvSpPr>
      <dsp:spPr>
        <a:xfrm>
          <a:off x="5256417" y="1600056"/>
          <a:ext cx="2626558" cy="1189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জিনোম</a:t>
          </a:r>
          <a:endParaRPr lang="en-US" sz="3600" kern="1200" dirty="0"/>
        </a:p>
      </dsp:txBody>
      <dsp:txXfrm>
        <a:off x="5641068" y="1774294"/>
        <a:ext cx="1857256" cy="841293"/>
      </dsp:txXfrm>
    </dsp:sp>
    <dsp:sp modelId="{C3790792-CE7C-4F6D-936F-EB8D0F836E37}">
      <dsp:nvSpPr>
        <dsp:cNvPr id="0" name=""/>
        <dsp:cNvSpPr/>
      </dsp:nvSpPr>
      <dsp:spPr>
        <a:xfrm rot="5242377">
          <a:off x="4165158" y="2891512"/>
          <a:ext cx="249866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200920" y="2934975"/>
        <a:ext cx="174906" cy="242713"/>
      </dsp:txXfrm>
    </dsp:sp>
    <dsp:sp modelId="{5FA5556D-51E7-4D16-82CC-DBAA6B7F197F}">
      <dsp:nvSpPr>
        <dsp:cNvPr id="0" name=""/>
        <dsp:cNvSpPr/>
      </dsp:nvSpPr>
      <dsp:spPr>
        <a:xfrm>
          <a:off x="2971411" y="3336192"/>
          <a:ext cx="2714196" cy="1189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গবেষনা</a:t>
          </a:r>
          <a:endParaRPr lang="en-US" sz="3200" kern="1200" dirty="0"/>
        </a:p>
      </dsp:txBody>
      <dsp:txXfrm>
        <a:off x="3368896" y="3510430"/>
        <a:ext cx="1919226" cy="841293"/>
      </dsp:txXfrm>
    </dsp:sp>
    <dsp:sp modelId="{2DFC20CA-D451-4DDC-8AF9-8837276A2C4D}">
      <dsp:nvSpPr>
        <dsp:cNvPr id="0" name=""/>
        <dsp:cNvSpPr/>
      </dsp:nvSpPr>
      <dsp:spPr>
        <a:xfrm rot="10799987">
          <a:off x="3395766" y="2068845"/>
          <a:ext cx="184930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451245" y="2149749"/>
        <a:ext cx="129451" cy="242713"/>
      </dsp:txXfrm>
    </dsp:sp>
    <dsp:sp modelId="{6A2DBD28-C141-4630-AD0A-08E9893F274C}">
      <dsp:nvSpPr>
        <dsp:cNvPr id="0" name=""/>
        <dsp:cNvSpPr/>
      </dsp:nvSpPr>
      <dsp:spPr>
        <a:xfrm>
          <a:off x="779359" y="1676226"/>
          <a:ext cx="2529175" cy="1189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15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500" kern="1200" dirty="0"/>
        </a:p>
      </dsp:txBody>
      <dsp:txXfrm>
        <a:off x="1149748" y="1850464"/>
        <a:ext cx="1788397" cy="841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DF2B-DE8C-4A93-AD36-32AE73C9DB6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ED02-3EE6-4906-8E7A-A909D4EC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FED02-3EE6-4906-8E7A-A909D4EC2E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FED02-3EE6-4906-8E7A-A909D4EC2E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FED02-3EE6-4906-8E7A-A909D4EC2E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D5484A-336D-4D03-8068-FD070BA4BB5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44D43C-C548-4BA3-A450-962CBCC1A9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d-gerbera-flower-222635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92" y="838200"/>
            <a:ext cx="7947413" cy="5850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2743199"/>
            <a:ext cx="2567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674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5400" dirty="0" smtClean="0">
                <a:ea typeface="Calibri"/>
                <a:cs typeface="NikoshBAN"/>
              </a:rPr>
              <a:t>জোড়ায় কাজ </a:t>
            </a:r>
            <a:r>
              <a:rPr lang="en-US" sz="5400" dirty="0" smtClean="0">
                <a:ea typeface="Calibri"/>
                <a:cs typeface="Vrinda"/>
              </a:rPr>
              <a:t/>
            </a:r>
            <a:br>
              <a:rPr lang="en-US" sz="5400" dirty="0" smtClean="0">
                <a:ea typeface="Calibri"/>
                <a:cs typeface="Vrinda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লেখ।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12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8321"/>
            <a:ext cx="4568412" cy="3110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964719" cy="2466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4211459"/>
            <a:ext cx="4800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বিজ্ঞান ও গবেষণার কাজকে সহজ                    করেছে।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495800" y="563880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কৃষিতে তথ্য ও যোগাযোগ প্রযুক্তি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308"/>
            <a:ext cx="4190999" cy="2189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2"/>
          <a:stretch/>
        </p:blipFill>
        <p:spPr>
          <a:xfrm>
            <a:off x="4762500" y="1018308"/>
            <a:ext cx="3429000" cy="2189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-609600" y="3440484"/>
            <a:ext cx="47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কৃষি বিষয়ক অনুষ্ঠান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3546" y="3444857"/>
            <a:ext cx="5020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ইন্টারনেটে কৃষির উপর ওয়েবসাইট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30" y="4057341"/>
            <a:ext cx="3322232" cy="1971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1738921" y="6172200"/>
            <a:ext cx="4769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 ফোনে কৃষি সম্যার সমাধান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143000"/>
            <a:ext cx="4468091" cy="2667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52400" y="3195697"/>
            <a:ext cx="434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১৯৭০ সালের ঘূর্ণঝড়ে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আমাদের দেশের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প্রায় লক্ষ লোক মারা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64" y="1994047"/>
            <a:ext cx="3830617" cy="265415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5105401" y="5257800"/>
            <a:ext cx="40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 ঘূর্ণিঝড়ের পূর্বাভাস আগেই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800600" cy="838200"/>
          </a:xfrm>
        </p:spPr>
        <p:txBody>
          <a:bodyPr/>
          <a:lstStyle/>
          <a:p>
            <a:r>
              <a:rPr lang="bn-BD" dirty="0" smtClean="0"/>
              <a:t>       দলগত কাজ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111428" cy="3286699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1" y="3244334"/>
            <a:ext cx="8458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৪টি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 উল্লেখ কর।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সম্ভাব্য সমাধান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অনলাইনের মাধ্যমে বিশ্ব্বের যে কোন লাইব্রেরীর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বই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পড়া যাবে।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দেশ-বিদেশের যে কোন শিক্ষকের সাথে যোগাযোগ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করা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বিভিন্ন অনলাইন ভিত্তিক পরীক্ষা দেওয়া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বিভিন্ন বই ডাউনলোড করা যায়।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5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নতুন শিখলাম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02551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02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ই-বুকে কতগুলো বই থাকে </a:t>
            </a:r>
            <a:r>
              <a:rPr lang="en-US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bn-IN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lvl="0" indent="-742950">
              <a:buFont typeface="Arial" pitchFamily="34" charset="0"/>
              <a:buAutoNum type="arabicPeriod"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 টি 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১০ টি  </a:t>
            </a:r>
            <a:endParaRPr lang="en-US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>
              <a:buFont typeface="Arial" pitchFamily="34" charset="0"/>
              <a:buAutoNum type="arabicPeriod"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কয়েক হাজার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৪.      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শতাধিক </a:t>
            </a:r>
            <a:endParaRPr lang="en-US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২. টেলিমেডিসিন বলতে কী বোঝায়?</a:t>
            </a:r>
          </a:p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টেলিফোনে ওষধ বিক্রি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টেলিফোনে চিকিৎসা সেবা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 টেলিফোনে সেবা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টেলি সেবা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L-Shape 3"/>
          <p:cNvSpPr/>
          <p:nvPr/>
        </p:nvSpPr>
        <p:spPr>
          <a:xfrm rot="19213881">
            <a:off x="4063449" y="2784326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4275917" y="42779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93" y="1371601"/>
            <a:ext cx="5004107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38200" y="4495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ব্যবহার নিয়ে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১০ বাক্যের একটি ছোট রচনা লিখে আনবে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1" y="1524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বাড়ির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52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705600" cy="8382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4390"/>
            <a:ext cx="8077200" cy="53750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228600"/>
            <a:ext cx="59435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</a:t>
            </a:r>
            <a:r>
              <a:rPr lang="bn-BD" sz="6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ধন্যবাদ</a:t>
            </a:r>
            <a:endParaRPr lang="en-US" sz="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7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2435629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251364" y="41148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আইসিটি)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আজিম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সদর</a:t>
            </a:r>
            <a:r>
              <a:rPr lang="hi-IN" sz="24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বাইল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০১৭১০৫৪৯৫৫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/>
              <a:t> zayedabdullah14@gmail.com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3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181600" cy="8382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৬ষ্ঠ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১ম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৫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8273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4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4648200" cy="30099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005803" cy="30099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1" y="4800600"/>
            <a:ext cx="4267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শিক্ষার্থীরা ডিজিটাল ক্লাস করছে।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4724400"/>
            <a:ext cx="4642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ডাক্তার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চিকিৎ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সায় প্রযুক্তি ব্যবহার করছে।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শিখন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চিকিৎসা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পারবে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বিজ্ঞান ও গবেষণার ক্ষেত্রে তথ্য ও যোগাযোগ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কৃষি, পরিবেশ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আবহাওয়া সম্পর্কে তথ্য প্রদানে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ভূমিকা বর্ণনা করতে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শিক্ষায় তথ্য ও যোগাযোগ প্রযুক্তির ব্যবহার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58140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142509" y="1600200"/>
            <a:ext cx="4622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2715399"/>
            <a:ext cx="41338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632" y="4926568"/>
            <a:ext cx="3098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গতানুগতিক পাঠদান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5855" y="5715000"/>
            <a:ext cx="4105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2857500" cy="34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7" y="2768550"/>
            <a:ext cx="3978377" cy="2228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4636" y="4853041"/>
            <a:ext cx="4145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ই-বুকে কয়েক হাজার বই রাখা যায়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9222" y="5345484"/>
            <a:ext cx="2864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অনলাইন পরীক্ষা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চিকিৎসায় তথ্য ও যোগাযোগ প্রযুক্তি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2" y="1305097"/>
            <a:ext cx="3993354" cy="29630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388"/>
            <a:ext cx="3934056" cy="29190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2773995"/>
            <a:ext cx="3983182" cy="28594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558">
            <a:off x="5848487" y="1489072"/>
            <a:ext cx="1162050" cy="11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963" y="4495800"/>
            <a:ext cx="3246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0290" y="5943600"/>
            <a:ext cx="3834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মাধ্যমে চিকিৎসা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72440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685800" y="1197789"/>
            <a:ext cx="3200400" cy="3332018"/>
            <a:chOff x="789708" y="1143000"/>
            <a:chExt cx="2369128" cy="333201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28600" y="487680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4445123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টেলিমেডিসিন</a:t>
            </a:r>
            <a:endParaRPr 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2" y="240287"/>
            <a:ext cx="1165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401</Words>
  <Application>Microsoft Office PowerPoint</Application>
  <PresentationFormat>On-screen Show (4:3)</PresentationFormat>
  <Paragraphs>84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PowerPoint Presentation</vt:lpstr>
      <vt:lpstr>শিক্ষক পরিচিতি</vt:lpstr>
      <vt:lpstr>       </vt:lpstr>
      <vt:lpstr>তথ্য ও যোগাযোগ প্রযুক্তির ব্যবহার   </vt:lpstr>
      <vt:lpstr>শিখন ফল</vt:lpstr>
      <vt:lpstr>শিক্ষায় তথ্য ও যোগাযোগ প্রযুক্তির ব্যবহার</vt:lpstr>
      <vt:lpstr>শিক্ষায় তথ্য ও যোগাযোগ প্রযুক্তি  </vt:lpstr>
      <vt:lpstr>চিকিৎসায় তথ্য ও যোগাযোগ প্রযুক্তি  </vt:lpstr>
      <vt:lpstr>চিকিৎসায়  তথ্য ও যোগাযোগ প্রযুক্তি  </vt:lpstr>
      <vt:lpstr>জোড়ায় কাজ  </vt:lpstr>
      <vt:lpstr>বিজ্ঞান ও গবেষণায় তথ্য ও যোগাযোগ প্রযুক্তি  </vt:lpstr>
      <vt:lpstr>কৃষিতে তথ্য ও যোগাযোগ প্রযুক্তি  </vt:lpstr>
      <vt:lpstr>পরিবেশ আর আবহাওয়া জানতে তথ্য ও যোগাযোগ প্রযুক্তি  </vt:lpstr>
      <vt:lpstr>       দলগত কাজ</vt:lpstr>
      <vt:lpstr>সম্ভাব্য সমাধান </vt:lpstr>
      <vt:lpstr>নতুন শিখলাম</vt:lpstr>
      <vt:lpstr>মূল্যায়ন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16</cp:revision>
  <dcterms:created xsi:type="dcterms:W3CDTF">2019-11-02T06:39:06Z</dcterms:created>
  <dcterms:modified xsi:type="dcterms:W3CDTF">2019-11-02T09:00:07Z</dcterms:modified>
</cp:coreProperties>
</file>