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22"/>
  </p:notesMasterIdLst>
  <p:sldIdLst>
    <p:sldId id="281" r:id="rId2"/>
    <p:sldId id="265" r:id="rId3"/>
    <p:sldId id="257" r:id="rId4"/>
    <p:sldId id="279" r:id="rId5"/>
    <p:sldId id="273" r:id="rId6"/>
    <p:sldId id="283" r:id="rId7"/>
    <p:sldId id="259" r:id="rId8"/>
    <p:sldId id="261" r:id="rId9"/>
    <p:sldId id="284" r:id="rId10"/>
    <p:sldId id="280" r:id="rId11"/>
    <p:sldId id="262" r:id="rId12"/>
    <p:sldId id="269" r:id="rId13"/>
    <p:sldId id="263" r:id="rId14"/>
    <p:sldId id="264" r:id="rId15"/>
    <p:sldId id="270" r:id="rId16"/>
    <p:sldId id="271" r:id="rId17"/>
    <p:sldId id="266" r:id="rId18"/>
    <p:sldId id="282" r:id="rId19"/>
    <p:sldId id="267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A69CAF-8A9E-4BB5-BF58-71301AC626EB}">
          <p14:sldIdLst>
            <p14:sldId id="281"/>
          </p14:sldIdLst>
        </p14:section>
        <p14:section name="Untitled Section" id="{FAB6CEDD-CBE8-4AD5-8C53-610CBAF85076}">
          <p14:sldIdLst>
            <p14:sldId id="265"/>
            <p14:sldId id="257"/>
            <p14:sldId id="279"/>
            <p14:sldId id="273"/>
            <p14:sldId id="283"/>
            <p14:sldId id="259"/>
            <p14:sldId id="261"/>
            <p14:sldId id="284"/>
            <p14:sldId id="280"/>
            <p14:sldId id="262"/>
            <p14:sldId id="269"/>
            <p14:sldId id="263"/>
            <p14:sldId id="264"/>
            <p14:sldId id="270"/>
            <p14:sldId id="271"/>
            <p14:sldId id="266"/>
            <p14:sldId id="282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4" autoAdjust="0"/>
    <p:restoredTop sz="90377" autoAdjust="0"/>
  </p:normalViewPr>
  <p:slideViewPr>
    <p:cSldViewPr>
      <p:cViewPr varScale="1">
        <p:scale>
          <a:sx n="51" d="100"/>
          <a:sy n="51" d="100"/>
        </p:scale>
        <p:origin x="40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AFC03-F600-40FB-9927-A254C158A832}" type="datetimeFigureOut">
              <a:rPr lang="en-US" smtClean="0"/>
              <a:pPr/>
              <a:t>20-Nov-19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B2C60-93F1-464B-A287-3BD94DFDC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3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6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7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8803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17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4491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60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18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5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5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6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2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3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1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8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6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 ও হিন্দুদের আদাব।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81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23705" y="988170"/>
            <a:ext cx="800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জন্মঃ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2391" y="1055132"/>
            <a:ext cx="118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297058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প্রথমখ্যাতিঃ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9470" y="4896209"/>
            <a:ext cx="721930" cy="382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5111" y="4975818"/>
            <a:ext cx="152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কঠিন রোগঃ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38462" y="5779532"/>
            <a:ext cx="142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নাগরিকত্ব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96507" y="1580300"/>
            <a:ext cx="5027386" cy="4199232"/>
            <a:chOff x="1896507" y="1580300"/>
            <a:chExt cx="5027386" cy="4199232"/>
          </a:xfrm>
        </p:grpSpPr>
        <p:grpSp>
          <p:nvGrpSpPr>
            <p:cNvPr id="2" name="Group 1"/>
            <p:cNvGrpSpPr/>
            <p:nvPr/>
          </p:nvGrpSpPr>
          <p:grpSpPr>
            <a:xfrm>
              <a:off x="3948581" y="2780705"/>
              <a:ext cx="1296590" cy="1296590"/>
              <a:chOff x="3123604" y="2209204"/>
              <a:chExt cx="1296590" cy="1296590"/>
            </a:xfrm>
            <a:scene3d>
              <a:camera prst="orthographicFront"/>
              <a:lightRig rig="flat" dir="t"/>
            </a:scene3d>
          </p:grpSpPr>
          <p:sp>
            <p:nvSpPr>
              <p:cNvPr id="3" name="Oval 2"/>
              <p:cNvSpPr/>
              <p:nvPr/>
            </p:nvSpPr>
            <p:spPr>
              <a:xfrm>
                <a:off x="3123604" y="2209204"/>
                <a:ext cx="1296590" cy="1296590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sp3d prstMaterial="dkEdge">
                <a:bevelT w="8200" h="38100"/>
              </a:sp3d>
            </p:spPr>
            <p:style>
              <a:lnRef idx="0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2">
                <a:scrgbClr r="0" g="0" b="0"/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" name="Oval 4"/>
              <p:cNvSpPr txBox="1"/>
              <p:nvPr/>
            </p:nvSpPr>
            <p:spPr>
              <a:xfrm>
                <a:off x="3313485" y="2399085"/>
                <a:ext cx="916828" cy="91682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145" tIns="17145" rIns="17145" bIns="17145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700" kern="1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4450080" y="1580300"/>
              <a:ext cx="45719" cy="11805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1912431" flipH="1">
              <a:off x="5382279" y="1787891"/>
              <a:ext cx="72388" cy="12998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45171" y="3253617"/>
              <a:ext cx="148530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133378">
              <a:off x="4905188" y="4373364"/>
              <a:ext cx="2018705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4555319">
              <a:off x="3033596" y="3261564"/>
              <a:ext cx="45719" cy="23198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495800" y="4077295"/>
              <a:ext cx="45719" cy="17022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2052243">
              <a:off x="2222325" y="2587690"/>
              <a:ext cx="193236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28600" y="1424463"/>
            <a:ext cx="62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34955" y="97890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১৮৯৯,২৫মে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0" y="105513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বর্ধমান জেলার চুরূলিয়া গ্রামে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29600" y="2970586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বিদ্রোহী কবিতা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7216" y="4908383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অগ্নি-বীনা,বিষের বাশি,ব্যথার দান,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62600" y="6019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5111" y="5345150"/>
            <a:ext cx="196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৪৩ বছর বয়সে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7615" y="1446826"/>
            <a:ext cx="1309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১৯৭৬,২৯ আগস্ট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579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6" grpId="0"/>
      <p:bldP spid="19" grpId="0"/>
      <p:bldP spid="21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সাম্য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Faisal\Desktop\saleha -2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066800"/>
            <a:ext cx="2667000" cy="14811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29400" y="1676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657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3429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562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পীড়ন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53340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অত্যাচার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4" descr="C:\Users\Faisal\Desktop\saleha -2\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895600"/>
            <a:ext cx="2743200" cy="1536192"/>
          </a:xfrm>
          <a:prstGeom prst="rect">
            <a:avLst/>
          </a:prstGeom>
          <a:noFill/>
        </p:spPr>
      </p:pic>
      <p:pic>
        <p:nvPicPr>
          <p:cNvPr id="2050" name="Picture 2" descr="C:\Users\Faisal\Desktop\saleha -2\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800600"/>
            <a:ext cx="2829827" cy="1676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66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পীড়া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 descr="C:\Users\Faisal\Desktop\saleha -2\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895600"/>
            <a:ext cx="2590800" cy="2590800"/>
          </a:xfrm>
          <a:prstGeom prst="rect">
            <a:avLst/>
          </a:prstGeom>
          <a:noFill/>
        </p:spPr>
      </p:pic>
      <p:pic>
        <p:nvPicPr>
          <p:cNvPr id="3077" name="Picture 5" descr="C:\Users\Faisal\Desktop\saleha -2\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69377"/>
            <a:ext cx="1828799" cy="216902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38800" y="1143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যন্ত্রনা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33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ডঙ্কা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3886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জয়ঢাক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isal\Desktop\saleha -2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419600" cy="4343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876800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সাম্যের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গাই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চক্ষে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পুরুষ-রমনী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ভেদাভাদ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Faisal\Desktop\saleha -2\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4343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4800600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চির-কল্যানকর</a:t>
            </a:r>
            <a:endParaRPr lang="en-US" sz="2800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করিয়াছে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নর</a:t>
            </a:r>
            <a:r>
              <a:rPr lang="en-US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aisal\Desktop\saleha -2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3524563"/>
          </a:xfrm>
          <a:prstGeom prst="rect">
            <a:avLst/>
          </a:prstGeom>
          <a:noFill/>
        </p:spPr>
      </p:pic>
      <p:pic>
        <p:nvPicPr>
          <p:cNvPr id="1026" name="Picture 2" descr="C:\Users\Faisal\Desktop\saleha -2\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33160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4114800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রণে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খুন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নর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সিঁথির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সিঁদুর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4114800"/>
            <a:ext cx="441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মাতা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হৃদয়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উপাড়ি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বোন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বীরের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স্মৃতি-স্তম্ভের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লিখিয়া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রেখেছে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কেবা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aisal\Desktop\saleha -2\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71944" cy="3657600"/>
          </a:xfrm>
          <a:prstGeom prst="rect">
            <a:avLst/>
          </a:prstGeom>
          <a:noFill/>
        </p:spPr>
      </p:pic>
      <p:pic>
        <p:nvPicPr>
          <p:cNvPr id="4099" name="Picture 3" descr="C:\Users\Faisal\Desktop\saleha -2\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7394" y="0"/>
            <a:ext cx="3866606" cy="3581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41148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তরবারি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প্রেরণা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দিয়াছে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495800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বাসি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নাকো,নারীরা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আছিল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দাসী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432518"/>
            <a:ext cx="449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বেদনার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সাম্যের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কেহ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রহিবে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বন্দী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কাহারও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উঠিছে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ডঙ্কা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বাজি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C:\Users\Faisal\Desktop\saleha -2\New folder\jj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1" y="228600"/>
            <a:ext cx="4114800" cy="3355041"/>
          </a:xfrm>
          <a:prstGeom prst="rect">
            <a:avLst/>
          </a:prstGeom>
          <a:noFill/>
        </p:spPr>
      </p:pic>
      <p:pic>
        <p:nvPicPr>
          <p:cNvPr id="1031" name="Picture 7" descr="C:\Users\Faisal\Desktop\saleha -2\New folder\mm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4114800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2578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Faisal\Desktop\saleha -2\New folder\qq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76400"/>
            <a:ext cx="5791200" cy="3352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3352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৪)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অবদানের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737" y="1828800"/>
            <a:ext cx="5418263" cy="53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604225" y="2410962"/>
            <a:ext cx="4704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বেদনার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895600"/>
            <a:ext cx="6705600" cy="97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জয়গান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3810000"/>
            <a:ext cx="6324600" cy="53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৫)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অবদানের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4267200"/>
            <a:ext cx="5586915" cy="53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৬)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নারীকে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বিজয়-লক্ষী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246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6" grpId="0"/>
      <p:bldP spid="7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716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76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নারী’কবিতায়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অবদানের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জয়গান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33800" y="0"/>
            <a:ext cx="3733800" cy="2971740"/>
            <a:chOff x="6248400" y="0"/>
            <a:chExt cx="2438400" cy="2590800"/>
          </a:xfrm>
        </p:grpSpPr>
        <p:sp>
          <p:nvSpPr>
            <p:cNvPr id="3" name="Rectangle 2"/>
            <p:cNvSpPr/>
            <p:nvPr/>
          </p:nvSpPr>
          <p:spPr>
            <a:xfrm>
              <a:off x="6248400" y="1371600"/>
              <a:ext cx="2438400" cy="121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Extract 3"/>
            <p:cNvSpPr/>
            <p:nvPr/>
          </p:nvSpPr>
          <p:spPr>
            <a:xfrm>
              <a:off x="6248400" y="0"/>
              <a:ext cx="2438400" cy="1371600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924800" y="1676400"/>
              <a:ext cx="1524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705600" y="1668750"/>
              <a:ext cx="152400" cy="4572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Delower\bangladeshi-flag.jpeg"/>
          <p:cNvPicPr>
            <a:picLocks noChangeAspect="1" noChangeArrowheads="1"/>
          </p:cNvPicPr>
          <p:nvPr/>
        </p:nvPicPr>
        <p:blipFill>
          <a:blip r:embed="rId2" cstate="print">
            <a:lum bright="14000" contrast="9000"/>
          </a:blip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ellipse">
            <a:avLst/>
          </a:prstGeom>
          <a:ln>
            <a:solidFill>
              <a:srgbClr val="C00000"/>
            </a:solidFill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838200" y="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9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096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সবাইকে,</a:t>
            </a:r>
            <a:r>
              <a:rPr lang="bn-IN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Faisal\Desktop\saleha -2\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81200"/>
            <a:ext cx="4419600" cy="4419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2860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67000"/>
            <a:ext cx="45186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ভোটমারী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এস,সি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কালীগঞ্জ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লালমনিরহাট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মোবাঃ ০১৭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৩৯৯৭৬০৩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8660" y="2438400"/>
            <a:ext cx="762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395795"/>
            <a:ext cx="3276600" cy="3564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371600"/>
            <a:ext cx="4876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               </a:t>
            </a:r>
            <a:r>
              <a:rPr lang="bn-IN" sz="48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 ৮ম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১ম পত্র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তাং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2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isal\Desktop\saleha -2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3962400" cy="2514600"/>
          </a:xfrm>
          <a:prstGeom prst="rect">
            <a:avLst/>
          </a:prstGeom>
          <a:noFill/>
        </p:spPr>
      </p:pic>
      <p:pic>
        <p:nvPicPr>
          <p:cNvPr id="2" name="Picture 2" descr="C:\Users\Faisal\Desktop\saleha -2\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1494" y="762000"/>
            <a:ext cx="4054578" cy="2438400"/>
          </a:xfrm>
          <a:prstGeom prst="rect">
            <a:avLst/>
          </a:prstGeom>
          <a:noFill/>
        </p:spPr>
      </p:pic>
      <p:pic>
        <p:nvPicPr>
          <p:cNvPr id="4" name="Picture 4" descr="C:\Users\Faisal\Desktop\saleha -2\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886200"/>
            <a:ext cx="3941380" cy="2285999"/>
          </a:xfrm>
          <a:prstGeom prst="rect">
            <a:avLst/>
          </a:prstGeom>
          <a:noFill/>
        </p:spPr>
      </p:pic>
      <p:pic>
        <p:nvPicPr>
          <p:cNvPr id="5" name="Picture 2" descr="C:\Users\Faisal\Desktop\saleha -2\1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869458"/>
            <a:ext cx="4038600" cy="23027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TTC Rangpur\18.10.12\18-10-12\Delower\hasina308.jpg"/>
          <p:cNvPicPr>
            <a:picLocks noChangeAspect="1" noChangeArrowheads="1"/>
          </p:cNvPicPr>
          <p:nvPr/>
        </p:nvPicPr>
        <p:blipFill>
          <a:blip r:embed="rId2" cstate="print">
            <a:lum bright="11000" contrast="-14000"/>
          </a:blip>
          <a:srcRect/>
          <a:stretch>
            <a:fillRect/>
          </a:stretch>
        </p:blipFill>
        <p:spPr bwMode="auto">
          <a:xfrm>
            <a:off x="-202906" y="0"/>
            <a:ext cx="9346906" cy="34596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investing_women.jpg"/>
          <p:cNvPicPr>
            <a:picLocks noChangeAspect="1"/>
          </p:cNvPicPr>
          <p:nvPr/>
        </p:nvPicPr>
        <p:blipFill>
          <a:blip r:embed="rId3" cstate="print">
            <a:lum bright="16000" contrast="-14000"/>
          </a:blip>
          <a:srcRect t="4059" r="4054"/>
          <a:stretch>
            <a:fillRect/>
          </a:stretch>
        </p:blipFill>
        <p:spPr>
          <a:xfrm>
            <a:off x="-202906" y="3581400"/>
            <a:ext cx="9346906" cy="3276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468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371600"/>
            <a:ext cx="37338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নারী</a:t>
            </a:r>
            <a:endParaRPr lang="en-US" sz="96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32004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2057400" y="0"/>
            <a:ext cx="5715000" cy="12573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812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. . 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124200"/>
            <a:ext cx="876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২)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শুদ্ধরূপে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৩)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bn-IN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৪) কবিতার চরনগুলি ব্যাখ্যা করতে পারবে ।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19200"/>
            <a:ext cx="60198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5400" dirty="0" err="1" smtClean="0"/>
              <a:t>সবাই</a:t>
            </a:r>
            <a:r>
              <a:rPr lang="en-US" sz="5400" dirty="0"/>
              <a:t>,</a:t>
            </a:r>
            <a:r>
              <a:rPr lang="en-US" sz="5400" dirty="0" smtClean="0"/>
              <a:t> </a:t>
            </a:r>
            <a:r>
              <a:rPr lang="en-US" sz="5400" dirty="0" err="1" smtClean="0"/>
              <a:t>কবি</a:t>
            </a:r>
            <a:r>
              <a:rPr lang="en-US" sz="5400" dirty="0" smtClean="0"/>
              <a:t> </a:t>
            </a:r>
            <a:r>
              <a:rPr lang="en-US" sz="5400" dirty="0" err="1" smtClean="0"/>
              <a:t>পরিচিতি</a:t>
            </a:r>
            <a:r>
              <a:rPr lang="en-US" sz="5400" dirty="0" smtClean="0"/>
              <a:t> </a:t>
            </a:r>
            <a:r>
              <a:rPr lang="en-US" sz="5400" dirty="0" err="1" smtClean="0"/>
              <a:t>পড়</a:t>
            </a:r>
            <a:r>
              <a:rPr lang="en-US" sz="5400" dirty="0" smtClean="0"/>
              <a:t> </a:t>
            </a:r>
            <a:r>
              <a:rPr lang="en-US" sz="4400" dirty="0" smtClean="0"/>
              <a:t>?</a:t>
            </a:r>
          </a:p>
          <a:p>
            <a:r>
              <a:rPr lang="en-US" sz="4400" dirty="0" smtClean="0"/>
              <a:t>-------------------------</a:t>
            </a:r>
          </a:p>
          <a:p>
            <a:r>
              <a:rPr lang="en-US" sz="4400" dirty="0" smtClean="0"/>
              <a:t>-------------------------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908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1708</TotalTime>
  <Words>335</Words>
  <Application>Microsoft Office PowerPoint</Application>
  <PresentationFormat>On-screen Show (4:3)</PresentationFormat>
  <Paragraphs>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Faisal</dc:creator>
  <cp:lastModifiedBy>Lenovo</cp:lastModifiedBy>
  <cp:revision>347</cp:revision>
  <dcterms:created xsi:type="dcterms:W3CDTF">2006-08-16T00:00:00Z</dcterms:created>
  <dcterms:modified xsi:type="dcterms:W3CDTF">2019-11-21T03:27:18Z</dcterms:modified>
</cp:coreProperties>
</file>