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1"/>
  </p:notesMasterIdLst>
  <p:sldIdLst>
    <p:sldId id="256" r:id="rId2"/>
    <p:sldId id="257" r:id="rId3"/>
    <p:sldId id="259" r:id="rId4"/>
    <p:sldId id="269" r:id="rId5"/>
    <p:sldId id="260" r:id="rId6"/>
    <p:sldId id="261" r:id="rId7"/>
    <p:sldId id="283" r:id="rId8"/>
    <p:sldId id="266" r:id="rId9"/>
    <p:sldId id="284" r:id="rId10"/>
    <p:sldId id="279" r:id="rId11"/>
    <p:sldId id="280" r:id="rId12"/>
    <p:sldId id="265" r:id="rId13"/>
    <p:sldId id="264" r:id="rId14"/>
    <p:sldId id="272" r:id="rId15"/>
    <p:sldId id="277" r:id="rId16"/>
    <p:sldId id="278" r:id="rId17"/>
    <p:sldId id="270" r:id="rId18"/>
    <p:sldId id="282" r:id="rId19"/>
    <p:sldId id="267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5D37"/>
    <a:srgbClr val="289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5" autoAdjust="0"/>
  </p:normalViewPr>
  <p:slideViewPr>
    <p:cSldViewPr>
      <p:cViewPr varScale="1">
        <p:scale>
          <a:sx n="90" d="100"/>
          <a:sy n="90" d="100"/>
        </p:scale>
        <p:origin x="816" y="6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image" Target="../media/image19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F9963-5A00-4115-9376-ECBC0D015AA3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CA3E4-2F3C-415A-8A5A-4A33000CF96F}">
      <dgm:prSet phldrT="[Text]" custT="1"/>
      <dgm:spPr>
        <a:noFill/>
        <a:ln>
          <a:noFill/>
        </a:ln>
      </dgm:spPr>
      <dgm:t>
        <a:bodyPr>
          <a:prstTxWarp prst="textCanUp">
            <a:avLst/>
          </a:prstTxWarp>
        </a:bodyPr>
        <a:lstStyle/>
        <a:p>
          <a:pPr>
            <a:lnSpc>
              <a:spcPct val="100000"/>
            </a:lnSpc>
          </a:pPr>
          <a:r>
            <a:rPr lang="bn-BD" sz="2000" b="0" cap="none" spc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/>
              <a:latin typeface="Kalpurush" pitchFamily="2" charset="0"/>
              <a:cs typeface="Kalpurush" pitchFamily="2" charset="0"/>
            </a:rPr>
            <a:t>পশু</a:t>
          </a:r>
          <a:r>
            <a:rPr lang="en-US" sz="2000" b="0" cap="none" spc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/>
              <a:latin typeface="Kalpurush" pitchFamily="2" charset="0"/>
              <a:cs typeface="Kalpurush" pitchFamily="2" charset="0"/>
            </a:rPr>
            <a:t> </a:t>
          </a:r>
          <a:r>
            <a:rPr lang="bn-BD" sz="2000" b="0" cap="none" spc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/>
              <a:latin typeface="Kalpurush" pitchFamily="2" charset="0"/>
              <a:cs typeface="Kalpurush" pitchFamily="2" charset="0"/>
            </a:rPr>
            <a:t>সম্পদ</a:t>
          </a:r>
          <a:endParaRPr lang="en-US" sz="2000" b="0" cap="none" spc="0" dirty="0">
            <a:ln w="18000">
              <a:solidFill>
                <a:srgbClr val="00B050"/>
              </a:solidFill>
              <a:prstDash val="solid"/>
              <a:miter lim="800000"/>
            </a:ln>
            <a:noFill/>
            <a:effectLst/>
            <a:latin typeface="Kalpurush" pitchFamily="2" charset="0"/>
            <a:cs typeface="Kalpurush" pitchFamily="2" charset="0"/>
          </a:endParaRPr>
        </a:p>
      </dgm:t>
    </dgm:pt>
    <dgm:pt modelId="{B030985B-11BD-4B7B-81ED-566237076B88}" type="parTrans" cxnId="{C3596518-E1D2-4719-87C2-6ED5DE9E9AA0}">
      <dgm:prSet/>
      <dgm:spPr/>
      <dgm:t>
        <a:bodyPr/>
        <a:lstStyle/>
        <a:p>
          <a:endParaRPr lang="en-US"/>
        </a:p>
      </dgm:t>
    </dgm:pt>
    <dgm:pt modelId="{8A821C5B-13A5-4F64-B8DE-5BF0128A0755}" type="sibTrans" cxnId="{C3596518-E1D2-4719-87C2-6ED5DE9E9AA0}">
      <dgm:prSet/>
      <dgm:spPr/>
      <dgm:t>
        <a:bodyPr/>
        <a:lstStyle/>
        <a:p>
          <a:endParaRPr lang="en-US"/>
        </a:p>
      </dgm:t>
    </dgm:pt>
    <dgm:pt modelId="{7859A90E-F6E0-435D-818C-4C3523B6040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C00000"/>
          </a:solidFill>
        </a:ln>
      </dgm:spPr>
      <dgm:t>
        <a:bodyPr/>
        <a:lstStyle/>
        <a:p>
          <a:endParaRPr lang="en-US" dirty="0"/>
        </a:p>
      </dgm:t>
    </dgm:pt>
    <dgm:pt modelId="{93458922-ED38-43BE-A03C-5A9D6BEBAB99}" type="parTrans" cxnId="{1B05C4A4-73BC-4E99-8D01-41824B7D1001}">
      <dgm:prSet/>
      <dgm:spPr/>
      <dgm:t>
        <a:bodyPr/>
        <a:lstStyle/>
        <a:p>
          <a:endParaRPr lang="en-US"/>
        </a:p>
      </dgm:t>
    </dgm:pt>
    <dgm:pt modelId="{C6B51EDF-F506-46B2-A083-82C033E8B90B}" type="sibTrans" cxnId="{1B05C4A4-73BC-4E99-8D01-41824B7D1001}">
      <dgm:prSet/>
      <dgm:spPr/>
      <dgm:t>
        <a:bodyPr/>
        <a:lstStyle/>
        <a:p>
          <a:endParaRPr lang="en-US"/>
        </a:p>
      </dgm:t>
    </dgm:pt>
    <dgm:pt modelId="{CD398C93-84FD-4E8B-A85F-8BDFCA6233DA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0ACE9D8-AE5A-4990-869F-4C20F3D33874}" type="parTrans" cxnId="{30662D75-DD7F-4616-83B2-3598E40C7BCA}">
      <dgm:prSet/>
      <dgm:spPr/>
      <dgm:t>
        <a:bodyPr/>
        <a:lstStyle/>
        <a:p>
          <a:endParaRPr lang="en-US"/>
        </a:p>
      </dgm:t>
    </dgm:pt>
    <dgm:pt modelId="{811B719F-03B6-4826-8445-F6FF2F66E34C}" type="sibTrans" cxnId="{30662D75-DD7F-4616-83B2-3598E40C7BCA}">
      <dgm:prSet/>
      <dgm:spPr/>
      <dgm:t>
        <a:bodyPr/>
        <a:lstStyle/>
        <a:p>
          <a:endParaRPr lang="en-US"/>
        </a:p>
      </dgm:t>
    </dgm:pt>
    <dgm:pt modelId="{A21C75FD-756C-4C8B-99E8-35E2BBEA021C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rgbClr val="7030A0"/>
          </a:solidFill>
        </a:ln>
      </dgm:spPr>
      <dgm:t>
        <a:bodyPr/>
        <a:lstStyle/>
        <a:p>
          <a:endParaRPr lang="en-US" dirty="0"/>
        </a:p>
      </dgm:t>
    </dgm:pt>
    <dgm:pt modelId="{5C5A5D56-121A-4055-9415-305C3A7CC1CB}" type="parTrans" cxnId="{B5829C0E-33FB-408F-A316-54EE51580780}">
      <dgm:prSet/>
      <dgm:spPr/>
      <dgm:t>
        <a:bodyPr/>
        <a:lstStyle/>
        <a:p>
          <a:endParaRPr lang="en-US"/>
        </a:p>
      </dgm:t>
    </dgm:pt>
    <dgm:pt modelId="{85BA3800-F651-49DC-BCC9-D677259C2A59}" type="sibTrans" cxnId="{B5829C0E-33FB-408F-A316-54EE51580780}">
      <dgm:prSet/>
      <dgm:spPr/>
      <dgm:t>
        <a:bodyPr/>
        <a:lstStyle/>
        <a:p>
          <a:endParaRPr lang="en-US"/>
        </a:p>
      </dgm:t>
    </dgm:pt>
    <dgm:pt modelId="{AD8D680A-4FFE-4C39-B426-166361484C6A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AA4377AA-887D-42EA-9E7B-81DA825EA74A}" type="parTrans" cxnId="{B3BDD7E1-CE63-411C-B1A9-CBA9EC2201B8}">
      <dgm:prSet/>
      <dgm:spPr/>
      <dgm:t>
        <a:bodyPr/>
        <a:lstStyle/>
        <a:p>
          <a:endParaRPr lang="en-US"/>
        </a:p>
      </dgm:t>
    </dgm:pt>
    <dgm:pt modelId="{254BE9B4-1951-42A0-A6A1-0A7937BEBCFB}" type="sibTrans" cxnId="{B3BDD7E1-CE63-411C-B1A9-CBA9EC2201B8}">
      <dgm:prSet/>
      <dgm:spPr/>
      <dgm:t>
        <a:bodyPr/>
        <a:lstStyle/>
        <a:p>
          <a:endParaRPr lang="en-US"/>
        </a:p>
      </dgm:t>
    </dgm:pt>
    <dgm:pt modelId="{300F0B51-085C-48C2-90F9-A2757851720C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38100"/>
      </dgm:spPr>
      <dgm:t>
        <a:bodyPr/>
        <a:lstStyle/>
        <a:p>
          <a:endParaRPr lang="en-US" dirty="0"/>
        </a:p>
      </dgm:t>
    </dgm:pt>
    <dgm:pt modelId="{3F98FA4B-2379-4F12-AC92-2A620389CF44}" type="sibTrans" cxnId="{A7E62FEA-0C79-461B-A2C3-4607E103E64D}">
      <dgm:prSet/>
      <dgm:spPr/>
      <dgm:t>
        <a:bodyPr/>
        <a:lstStyle/>
        <a:p>
          <a:endParaRPr lang="en-US"/>
        </a:p>
      </dgm:t>
    </dgm:pt>
    <dgm:pt modelId="{179CBE41-B9F7-4397-86D8-01483B64F7C5}" type="parTrans" cxnId="{A7E62FEA-0C79-461B-A2C3-4607E103E64D}">
      <dgm:prSet/>
      <dgm:spPr/>
      <dgm:t>
        <a:bodyPr/>
        <a:lstStyle/>
        <a:p>
          <a:endParaRPr lang="en-US"/>
        </a:p>
      </dgm:t>
    </dgm:pt>
    <dgm:pt modelId="{3D5F091D-3933-4648-87B3-E63080AE22FB}">
      <dgm:prSet phldrT="[Text]" phldr="1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38100">
          <a:solidFill>
            <a:srgbClr val="00B050"/>
          </a:solidFill>
        </a:ln>
      </dgm:spPr>
      <dgm:t>
        <a:bodyPr/>
        <a:lstStyle/>
        <a:p>
          <a:endParaRPr lang="en-US" dirty="0"/>
        </a:p>
      </dgm:t>
    </dgm:pt>
    <dgm:pt modelId="{1E1DE44D-DDD4-4572-9C3A-A6B61EC6AF45}" type="sibTrans" cxnId="{B0EFA621-5F7A-4C0B-B089-A665EC052D63}">
      <dgm:prSet/>
      <dgm:spPr/>
      <dgm:t>
        <a:bodyPr/>
        <a:lstStyle/>
        <a:p>
          <a:endParaRPr lang="en-US"/>
        </a:p>
      </dgm:t>
    </dgm:pt>
    <dgm:pt modelId="{D04FABDF-B361-4EED-98FC-5A253ECF509D}" type="parTrans" cxnId="{B0EFA621-5F7A-4C0B-B089-A665EC052D63}">
      <dgm:prSet/>
      <dgm:spPr/>
      <dgm:t>
        <a:bodyPr/>
        <a:lstStyle/>
        <a:p>
          <a:endParaRPr lang="en-US"/>
        </a:p>
      </dgm:t>
    </dgm:pt>
    <dgm:pt modelId="{DA32DF2A-CC84-4993-9E66-A2248D87E630}" type="pres">
      <dgm:prSet presAssocID="{5DCF9963-5A00-4115-9376-ECBC0D015A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28C62B4-6AB8-40EF-A041-3CB49E5E24DE}" type="pres">
      <dgm:prSet presAssocID="{330CA3E4-2F3C-415A-8A5A-4A33000CF96F}" presName="Parent" presStyleLbl="node0" presStyleIdx="0" presStyleCnt="1">
        <dgm:presLayoutVars>
          <dgm:chMax val="6"/>
          <dgm:chPref val="6"/>
        </dgm:presLayoutVars>
      </dgm:prSet>
      <dgm:spPr/>
    </dgm:pt>
    <dgm:pt modelId="{D1D506C6-EF55-41E0-BC55-E77A4D6C3A7D}" type="pres">
      <dgm:prSet presAssocID="{3D5F091D-3933-4648-87B3-E63080AE22FB}" presName="Accent1" presStyleCnt="0"/>
      <dgm:spPr/>
    </dgm:pt>
    <dgm:pt modelId="{E79F980C-C56F-4329-BCAA-7F99E76E36F1}" type="pres">
      <dgm:prSet presAssocID="{3D5F091D-3933-4648-87B3-E63080AE22FB}" presName="Accent" presStyleLbl="bgShp" presStyleIdx="0" presStyleCnt="6"/>
      <dgm:spPr/>
    </dgm:pt>
    <dgm:pt modelId="{177E1A10-0483-4175-9EB4-4C390C19B1F1}" type="pres">
      <dgm:prSet presAssocID="{3D5F091D-3933-4648-87B3-E63080AE22F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58EAEAC-D317-44B7-8FBE-2907A599AF25}" type="pres">
      <dgm:prSet presAssocID="{300F0B51-085C-48C2-90F9-A2757851720C}" presName="Accent2" presStyleCnt="0"/>
      <dgm:spPr/>
    </dgm:pt>
    <dgm:pt modelId="{C08D9BA2-9C85-494B-83EC-F4509FDF7CA3}" type="pres">
      <dgm:prSet presAssocID="{300F0B51-085C-48C2-90F9-A2757851720C}" presName="Accent" presStyleLbl="bgShp" presStyleIdx="1" presStyleCnt="6"/>
      <dgm:spPr/>
    </dgm:pt>
    <dgm:pt modelId="{9266FB7B-7AA3-4DDB-B1DC-7122C5EE3233}" type="pres">
      <dgm:prSet presAssocID="{300F0B51-085C-48C2-90F9-A2757851720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FADE297-5CDE-4FF8-BE72-E921915FC0B9}" type="pres">
      <dgm:prSet presAssocID="{7859A90E-F6E0-435D-818C-4C3523B6040D}" presName="Accent3" presStyleCnt="0"/>
      <dgm:spPr/>
    </dgm:pt>
    <dgm:pt modelId="{18DE56C6-E9B5-4B64-95E5-3C71B59B7440}" type="pres">
      <dgm:prSet presAssocID="{7859A90E-F6E0-435D-818C-4C3523B6040D}" presName="Accent" presStyleLbl="bgShp" presStyleIdx="2" presStyleCnt="6"/>
      <dgm:spPr/>
    </dgm:pt>
    <dgm:pt modelId="{28D402FC-762D-4197-95F5-C6A86B30E800}" type="pres">
      <dgm:prSet presAssocID="{7859A90E-F6E0-435D-818C-4C3523B6040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51EA97C-C3B6-49B4-BC31-6A8F1E858C10}" type="pres">
      <dgm:prSet presAssocID="{CD398C93-84FD-4E8B-A85F-8BDFCA6233DA}" presName="Accent4" presStyleCnt="0"/>
      <dgm:spPr/>
    </dgm:pt>
    <dgm:pt modelId="{C05889D9-B0DE-4F7E-A441-121AE1C17BE6}" type="pres">
      <dgm:prSet presAssocID="{CD398C93-84FD-4E8B-A85F-8BDFCA6233DA}" presName="Accent" presStyleLbl="bgShp" presStyleIdx="3" presStyleCnt="6"/>
      <dgm:spPr/>
    </dgm:pt>
    <dgm:pt modelId="{022441DB-927F-42B2-AA9B-D10D2A7FA204}" type="pres">
      <dgm:prSet presAssocID="{CD398C93-84FD-4E8B-A85F-8BDFCA6233D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BE99AFB-E830-4E5D-A167-DD6A1DE8A77D}" type="pres">
      <dgm:prSet presAssocID="{A21C75FD-756C-4C8B-99E8-35E2BBEA021C}" presName="Accent5" presStyleCnt="0"/>
      <dgm:spPr/>
    </dgm:pt>
    <dgm:pt modelId="{E8AE990E-CE14-45BB-B15D-B98F7384919B}" type="pres">
      <dgm:prSet presAssocID="{A21C75FD-756C-4C8B-99E8-35E2BBEA021C}" presName="Accent" presStyleLbl="bgShp" presStyleIdx="4" presStyleCnt="6"/>
      <dgm:spPr/>
    </dgm:pt>
    <dgm:pt modelId="{8C783204-CA30-41F0-9278-0A6FA4D10608}" type="pres">
      <dgm:prSet presAssocID="{A21C75FD-756C-4C8B-99E8-35E2BBEA021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103A477-96C2-40EC-A782-CA40B36D06F2}" type="pres">
      <dgm:prSet presAssocID="{AD8D680A-4FFE-4C39-B426-166361484C6A}" presName="Accent6" presStyleCnt="0"/>
      <dgm:spPr/>
    </dgm:pt>
    <dgm:pt modelId="{4CFFCCA0-6BC8-4C6C-A3E8-962FCB639886}" type="pres">
      <dgm:prSet presAssocID="{AD8D680A-4FFE-4C39-B426-166361484C6A}" presName="Accent" presStyleLbl="bgShp" presStyleIdx="5" presStyleCnt="6"/>
      <dgm:spPr/>
    </dgm:pt>
    <dgm:pt modelId="{B68A3CB7-FB0D-4D2F-9F36-D74A17E68178}" type="pres">
      <dgm:prSet presAssocID="{AD8D680A-4FFE-4C39-B426-166361484C6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1810809-E17C-4595-B771-21A65F11D323}" type="presOf" srcId="{CD398C93-84FD-4E8B-A85F-8BDFCA6233DA}" destId="{022441DB-927F-42B2-AA9B-D10D2A7FA204}" srcOrd="0" destOrd="0" presId="urn:microsoft.com/office/officeart/2011/layout/HexagonRadial"/>
    <dgm:cxn modelId="{B5829C0E-33FB-408F-A316-54EE51580780}" srcId="{330CA3E4-2F3C-415A-8A5A-4A33000CF96F}" destId="{A21C75FD-756C-4C8B-99E8-35E2BBEA021C}" srcOrd="4" destOrd="0" parTransId="{5C5A5D56-121A-4055-9415-305C3A7CC1CB}" sibTransId="{85BA3800-F651-49DC-BCC9-D677259C2A59}"/>
    <dgm:cxn modelId="{73962E13-0C59-475F-A8DD-9ABAFAAF06A9}" type="presOf" srcId="{3D5F091D-3933-4648-87B3-E63080AE22FB}" destId="{177E1A10-0483-4175-9EB4-4C390C19B1F1}" srcOrd="0" destOrd="0" presId="urn:microsoft.com/office/officeart/2011/layout/HexagonRadial"/>
    <dgm:cxn modelId="{C3596518-E1D2-4719-87C2-6ED5DE9E9AA0}" srcId="{5DCF9963-5A00-4115-9376-ECBC0D015AA3}" destId="{330CA3E4-2F3C-415A-8A5A-4A33000CF96F}" srcOrd="0" destOrd="0" parTransId="{B030985B-11BD-4B7B-81ED-566237076B88}" sibTransId="{8A821C5B-13A5-4F64-B8DE-5BF0128A0755}"/>
    <dgm:cxn modelId="{B0EFA621-5F7A-4C0B-B089-A665EC052D63}" srcId="{330CA3E4-2F3C-415A-8A5A-4A33000CF96F}" destId="{3D5F091D-3933-4648-87B3-E63080AE22FB}" srcOrd="0" destOrd="0" parTransId="{D04FABDF-B361-4EED-98FC-5A253ECF509D}" sibTransId="{1E1DE44D-DDD4-4572-9C3A-A6B61EC6AF45}"/>
    <dgm:cxn modelId="{47681E4D-8B83-4D4F-97D2-9D395BF4C04C}" type="presOf" srcId="{AD8D680A-4FFE-4C39-B426-166361484C6A}" destId="{B68A3CB7-FB0D-4D2F-9F36-D74A17E68178}" srcOrd="0" destOrd="0" presId="urn:microsoft.com/office/officeart/2011/layout/HexagonRadial"/>
    <dgm:cxn modelId="{30662D75-DD7F-4616-83B2-3598E40C7BCA}" srcId="{330CA3E4-2F3C-415A-8A5A-4A33000CF96F}" destId="{CD398C93-84FD-4E8B-A85F-8BDFCA6233DA}" srcOrd="3" destOrd="0" parTransId="{A0ACE9D8-AE5A-4990-869F-4C20F3D33874}" sibTransId="{811B719F-03B6-4826-8445-F6FF2F66E34C}"/>
    <dgm:cxn modelId="{CA15789E-C58B-46EB-97F9-FA1BA52B59CA}" type="presOf" srcId="{A21C75FD-756C-4C8B-99E8-35E2BBEA021C}" destId="{8C783204-CA30-41F0-9278-0A6FA4D10608}" srcOrd="0" destOrd="0" presId="urn:microsoft.com/office/officeart/2011/layout/HexagonRadial"/>
    <dgm:cxn modelId="{1B05C4A4-73BC-4E99-8D01-41824B7D1001}" srcId="{330CA3E4-2F3C-415A-8A5A-4A33000CF96F}" destId="{7859A90E-F6E0-435D-818C-4C3523B6040D}" srcOrd="2" destOrd="0" parTransId="{93458922-ED38-43BE-A03C-5A9D6BEBAB99}" sibTransId="{C6B51EDF-F506-46B2-A083-82C033E8B90B}"/>
    <dgm:cxn modelId="{BBD4F7A4-F079-46ED-BA25-6EF33280F745}" type="presOf" srcId="{330CA3E4-2F3C-415A-8A5A-4A33000CF96F}" destId="{228C62B4-6AB8-40EF-A041-3CB49E5E24DE}" srcOrd="0" destOrd="0" presId="urn:microsoft.com/office/officeart/2011/layout/HexagonRadial"/>
    <dgm:cxn modelId="{B50ABAC2-454B-48E1-9A2C-290CF1A92B5E}" type="presOf" srcId="{5DCF9963-5A00-4115-9376-ECBC0D015AA3}" destId="{DA32DF2A-CC84-4993-9E66-A2248D87E630}" srcOrd="0" destOrd="0" presId="urn:microsoft.com/office/officeart/2011/layout/HexagonRadial"/>
    <dgm:cxn modelId="{DA585CC8-63C3-4367-998A-73A403EF983C}" type="presOf" srcId="{7859A90E-F6E0-435D-818C-4C3523B6040D}" destId="{28D402FC-762D-4197-95F5-C6A86B30E800}" srcOrd="0" destOrd="0" presId="urn:microsoft.com/office/officeart/2011/layout/HexagonRadial"/>
    <dgm:cxn modelId="{B3BDD7E1-CE63-411C-B1A9-CBA9EC2201B8}" srcId="{330CA3E4-2F3C-415A-8A5A-4A33000CF96F}" destId="{AD8D680A-4FFE-4C39-B426-166361484C6A}" srcOrd="5" destOrd="0" parTransId="{AA4377AA-887D-42EA-9E7B-81DA825EA74A}" sibTransId="{254BE9B4-1951-42A0-A6A1-0A7937BEBCFB}"/>
    <dgm:cxn modelId="{A7E62FEA-0C79-461B-A2C3-4607E103E64D}" srcId="{330CA3E4-2F3C-415A-8A5A-4A33000CF96F}" destId="{300F0B51-085C-48C2-90F9-A2757851720C}" srcOrd="1" destOrd="0" parTransId="{179CBE41-B9F7-4397-86D8-01483B64F7C5}" sibTransId="{3F98FA4B-2379-4F12-AC92-2A620389CF44}"/>
    <dgm:cxn modelId="{33E6F0EF-AD5D-4A80-AFC2-536682354EF5}" type="presOf" srcId="{300F0B51-085C-48C2-90F9-A2757851720C}" destId="{9266FB7B-7AA3-4DDB-B1DC-7122C5EE3233}" srcOrd="0" destOrd="0" presId="urn:microsoft.com/office/officeart/2011/layout/HexagonRadial"/>
    <dgm:cxn modelId="{33F96EA5-E06C-4314-9343-159FB464DD8D}" type="presParOf" srcId="{DA32DF2A-CC84-4993-9E66-A2248D87E630}" destId="{228C62B4-6AB8-40EF-A041-3CB49E5E24DE}" srcOrd="0" destOrd="0" presId="urn:microsoft.com/office/officeart/2011/layout/HexagonRadial"/>
    <dgm:cxn modelId="{C443463C-A4BC-403F-85A5-F1AEAAE55A3D}" type="presParOf" srcId="{DA32DF2A-CC84-4993-9E66-A2248D87E630}" destId="{D1D506C6-EF55-41E0-BC55-E77A4D6C3A7D}" srcOrd="1" destOrd="0" presId="urn:microsoft.com/office/officeart/2011/layout/HexagonRadial"/>
    <dgm:cxn modelId="{6A1FED6F-994F-4727-B86B-16D11B5C18F8}" type="presParOf" srcId="{D1D506C6-EF55-41E0-BC55-E77A4D6C3A7D}" destId="{E79F980C-C56F-4329-BCAA-7F99E76E36F1}" srcOrd="0" destOrd="0" presId="urn:microsoft.com/office/officeart/2011/layout/HexagonRadial"/>
    <dgm:cxn modelId="{29B594C0-2B86-4B8E-9FE6-EB623ECD6C99}" type="presParOf" srcId="{DA32DF2A-CC84-4993-9E66-A2248D87E630}" destId="{177E1A10-0483-4175-9EB4-4C390C19B1F1}" srcOrd="2" destOrd="0" presId="urn:microsoft.com/office/officeart/2011/layout/HexagonRadial"/>
    <dgm:cxn modelId="{6FE8A32D-28D2-4C07-A692-D1616164589B}" type="presParOf" srcId="{DA32DF2A-CC84-4993-9E66-A2248D87E630}" destId="{558EAEAC-D317-44B7-8FBE-2907A599AF25}" srcOrd="3" destOrd="0" presId="urn:microsoft.com/office/officeart/2011/layout/HexagonRadial"/>
    <dgm:cxn modelId="{5DCC8A97-1D0A-4BBE-B2EA-B6D616A4B489}" type="presParOf" srcId="{558EAEAC-D317-44B7-8FBE-2907A599AF25}" destId="{C08D9BA2-9C85-494B-83EC-F4509FDF7CA3}" srcOrd="0" destOrd="0" presId="urn:microsoft.com/office/officeart/2011/layout/HexagonRadial"/>
    <dgm:cxn modelId="{6605632A-16FD-47E8-A28E-539EBF178B43}" type="presParOf" srcId="{DA32DF2A-CC84-4993-9E66-A2248D87E630}" destId="{9266FB7B-7AA3-4DDB-B1DC-7122C5EE3233}" srcOrd="4" destOrd="0" presId="urn:microsoft.com/office/officeart/2011/layout/HexagonRadial"/>
    <dgm:cxn modelId="{97405657-4CE8-4D4A-A0CF-FFD5AC0DBF93}" type="presParOf" srcId="{DA32DF2A-CC84-4993-9E66-A2248D87E630}" destId="{FFADE297-5CDE-4FF8-BE72-E921915FC0B9}" srcOrd="5" destOrd="0" presId="urn:microsoft.com/office/officeart/2011/layout/HexagonRadial"/>
    <dgm:cxn modelId="{3E92D344-7D6E-4919-B1A1-9B2989A8E58E}" type="presParOf" srcId="{FFADE297-5CDE-4FF8-BE72-E921915FC0B9}" destId="{18DE56C6-E9B5-4B64-95E5-3C71B59B7440}" srcOrd="0" destOrd="0" presId="urn:microsoft.com/office/officeart/2011/layout/HexagonRadial"/>
    <dgm:cxn modelId="{74835382-821A-4198-9D07-2D9B6B615CF0}" type="presParOf" srcId="{DA32DF2A-CC84-4993-9E66-A2248D87E630}" destId="{28D402FC-762D-4197-95F5-C6A86B30E800}" srcOrd="6" destOrd="0" presId="urn:microsoft.com/office/officeart/2011/layout/HexagonRadial"/>
    <dgm:cxn modelId="{ABF4046F-EB58-4826-A39F-BEAEF4FF84CC}" type="presParOf" srcId="{DA32DF2A-CC84-4993-9E66-A2248D87E630}" destId="{D51EA97C-C3B6-49B4-BC31-6A8F1E858C10}" srcOrd="7" destOrd="0" presId="urn:microsoft.com/office/officeart/2011/layout/HexagonRadial"/>
    <dgm:cxn modelId="{6D5AA7DF-0597-4608-BE8E-4BC74A6FA575}" type="presParOf" srcId="{D51EA97C-C3B6-49B4-BC31-6A8F1E858C10}" destId="{C05889D9-B0DE-4F7E-A441-121AE1C17BE6}" srcOrd="0" destOrd="0" presId="urn:microsoft.com/office/officeart/2011/layout/HexagonRadial"/>
    <dgm:cxn modelId="{3D681273-BAB9-4661-9868-28A824D73BD8}" type="presParOf" srcId="{DA32DF2A-CC84-4993-9E66-A2248D87E630}" destId="{022441DB-927F-42B2-AA9B-D10D2A7FA204}" srcOrd="8" destOrd="0" presId="urn:microsoft.com/office/officeart/2011/layout/HexagonRadial"/>
    <dgm:cxn modelId="{F67D6D9C-F808-4E2E-9D88-0A709F9DF1F4}" type="presParOf" srcId="{DA32DF2A-CC84-4993-9E66-A2248D87E630}" destId="{EBE99AFB-E830-4E5D-A167-DD6A1DE8A77D}" srcOrd="9" destOrd="0" presId="urn:microsoft.com/office/officeart/2011/layout/HexagonRadial"/>
    <dgm:cxn modelId="{7503EDD7-1D36-44FE-B9C1-B256FB9A0DA9}" type="presParOf" srcId="{EBE99AFB-E830-4E5D-A167-DD6A1DE8A77D}" destId="{E8AE990E-CE14-45BB-B15D-B98F7384919B}" srcOrd="0" destOrd="0" presId="urn:microsoft.com/office/officeart/2011/layout/HexagonRadial"/>
    <dgm:cxn modelId="{B2E5EA03-207A-49A5-9AD5-EA32B3708809}" type="presParOf" srcId="{DA32DF2A-CC84-4993-9E66-A2248D87E630}" destId="{8C783204-CA30-41F0-9278-0A6FA4D10608}" srcOrd="10" destOrd="0" presId="urn:microsoft.com/office/officeart/2011/layout/HexagonRadial"/>
    <dgm:cxn modelId="{6554B449-CFDC-4919-B7F6-599594C86784}" type="presParOf" srcId="{DA32DF2A-CC84-4993-9E66-A2248D87E630}" destId="{8103A477-96C2-40EC-A782-CA40B36D06F2}" srcOrd="11" destOrd="0" presId="urn:microsoft.com/office/officeart/2011/layout/HexagonRadial"/>
    <dgm:cxn modelId="{E7739388-1FAD-44E7-B992-A50326BD8E9A}" type="presParOf" srcId="{8103A477-96C2-40EC-A782-CA40B36D06F2}" destId="{4CFFCCA0-6BC8-4C6C-A3E8-962FCB639886}" srcOrd="0" destOrd="0" presId="urn:microsoft.com/office/officeart/2011/layout/HexagonRadial"/>
    <dgm:cxn modelId="{A2285615-7234-42CD-98EA-7788CA25EDE5}" type="presParOf" srcId="{DA32DF2A-CC84-4993-9E66-A2248D87E630}" destId="{B68A3CB7-FB0D-4D2F-9F36-D74A17E68178}" srcOrd="12" destOrd="0" presId="urn:microsoft.com/office/officeart/2011/layout/HexagonRadial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11939C-2E76-4B65-8873-BFDD0A56BF2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5A1799-E99E-4705-910F-9D8C38DE55A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bn-BD" sz="1600" b="1" cap="none" spc="0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Kalpurush" pitchFamily="2" charset="0"/>
              <a:cs typeface="Kalpurush" pitchFamily="2" charset="0"/>
            </a:rPr>
            <a:t>খনিজ</a:t>
          </a:r>
        </a:p>
        <a:p>
          <a:r>
            <a:rPr lang="bn-BD" sz="1600" b="1" cap="none" spc="0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Kalpurush" pitchFamily="2" charset="0"/>
              <a:cs typeface="Kalpurush" pitchFamily="2" charset="0"/>
            </a:rPr>
            <a:t>সম্পদ</a:t>
          </a:r>
          <a:endParaRPr lang="en-US" sz="1600" b="1" cap="none" spc="0" dirty="0">
            <a:ln w="900" cmpd="sng">
              <a:solidFill>
                <a:srgbClr val="002060">
                  <a:alpha val="55000"/>
                </a:srgb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Kalpurush" pitchFamily="2" charset="0"/>
            <a:cs typeface="Kalpurush" pitchFamily="2" charset="0"/>
          </a:endParaRPr>
        </a:p>
      </dgm:t>
    </dgm:pt>
    <dgm:pt modelId="{86C8467F-EFB1-4401-BE4F-0678E15F9BC9}" type="parTrans" cxnId="{AE79F229-885C-424E-8A22-E7BC79103179}">
      <dgm:prSet/>
      <dgm:spPr/>
      <dgm:t>
        <a:bodyPr/>
        <a:lstStyle/>
        <a:p>
          <a:endParaRPr lang="en-US"/>
        </a:p>
      </dgm:t>
    </dgm:pt>
    <dgm:pt modelId="{43081126-C918-42E5-8821-69A5332CC554}" type="sibTrans" cxnId="{AE79F229-885C-424E-8A22-E7BC79103179}">
      <dgm:prSet/>
      <dgm:spPr/>
      <dgm:t>
        <a:bodyPr/>
        <a:lstStyle/>
        <a:p>
          <a:endParaRPr lang="en-US"/>
        </a:p>
      </dgm:t>
    </dgm:pt>
    <dgm:pt modelId="{8CA52188-5F90-4884-86B3-A9038E4DF66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tx1"/>
          </a:solidFill>
        </a:ln>
      </dgm:spPr>
      <dgm:t>
        <a:bodyPr/>
        <a:lstStyle/>
        <a:p>
          <a:endParaRPr lang="en-US" dirty="0">
            <a:latin typeface="Kalpurush" pitchFamily="2" charset="0"/>
            <a:cs typeface="Kalpurush" pitchFamily="2" charset="0"/>
          </a:endParaRPr>
        </a:p>
      </dgm:t>
    </dgm:pt>
    <dgm:pt modelId="{E344D877-4C22-4EAF-8E34-738C5519A924}" type="parTrans" cxnId="{72710F55-D2E7-4CA5-A092-22E984BEA0F2}">
      <dgm:prSet/>
      <dgm:spPr/>
      <dgm:t>
        <a:bodyPr/>
        <a:lstStyle/>
        <a:p>
          <a:endParaRPr lang="en-US">
            <a:latin typeface="Kalpurush" pitchFamily="2" charset="0"/>
            <a:cs typeface="Kalpurush" pitchFamily="2" charset="0"/>
          </a:endParaRPr>
        </a:p>
      </dgm:t>
    </dgm:pt>
    <dgm:pt modelId="{6CC5B3AF-8B21-4538-A88E-113BA18FF773}" type="sibTrans" cxnId="{72710F55-D2E7-4CA5-A092-22E984BEA0F2}">
      <dgm:prSet/>
      <dgm:spPr/>
      <dgm:t>
        <a:bodyPr/>
        <a:lstStyle/>
        <a:p>
          <a:endParaRPr lang="en-US"/>
        </a:p>
      </dgm:t>
    </dgm:pt>
    <dgm:pt modelId="{EFEDBFF8-B3CE-415D-97D5-AF43533B26D8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rgbClr val="00B050"/>
          </a:solidFill>
        </a:ln>
      </dgm:spPr>
      <dgm:t>
        <a:bodyPr/>
        <a:lstStyle/>
        <a:p>
          <a:endParaRPr lang="en-US" dirty="0">
            <a:latin typeface="Kalpurush" pitchFamily="2" charset="0"/>
            <a:cs typeface="Kalpurush" pitchFamily="2" charset="0"/>
          </a:endParaRPr>
        </a:p>
      </dgm:t>
    </dgm:pt>
    <dgm:pt modelId="{CB79A934-768B-4A4C-AF2F-6C3D23E19847}" type="parTrans" cxnId="{63C6D19F-F1D8-42B4-BD31-1B8E974FF27F}">
      <dgm:prSet/>
      <dgm:spPr/>
      <dgm:t>
        <a:bodyPr/>
        <a:lstStyle/>
        <a:p>
          <a:endParaRPr lang="en-US">
            <a:latin typeface="Kalpurush" pitchFamily="2" charset="0"/>
            <a:cs typeface="Kalpurush" pitchFamily="2" charset="0"/>
          </a:endParaRPr>
        </a:p>
      </dgm:t>
    </dgm:pt>
    <dgm:pt modelId="{948DD795-B3F6-4286-B746-9A330E61E3C4}" type="sibTrans" cxnId="{63C6D19F-F1D8-42B4-BD31-1B8E974FF27F}">
      <dgm:prSet/>
      <dgm:spPr/>
      <dgm:t>
        <a:bodyPr/>
        <a:lstStyle/>
        <a:p>
          <a:endParaRPr lang="en-US"/>
        </a:p>
      </dgm:t>
    </dgm:pt>
    <dgm:pt modelId="{8910C963-A13F-493A-ADFB-586EE0055B45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dirty="0">
            <a:latin typeface="Kalpurush" pitchFamily="2" charset="0"/>
            <a:cs typeface="Kalpurush" pitchFamily="2" charset="0"/>
          </a:endParaRPr>
        </a:p>
      </dgm:t>
    </dgm:pt>
    <dgm:pt modelId="{5A96AFA4-3A4D-4E43-A0DA-EC1F33684A5F}" type="parTrans" cxnId="{F0CEE103-4F9A-461B-B1AC-50E893E1E8A1}">
      <dgm:prSet/>
      <dgm:spPr/>
      <dgm:t>
        <a:bodyPr/>
        <a:lstStyle/>
        <a:p>
          <a:endParaRPr lang="en-US">
            <a:latin typeface="Kalpurush" pitchFamily="2" charset="0"/>
            <a:cs typeface="Kalpurush" pitchFamily="2" charset="0"/>
          </a:endParaRPr>
        </a:p>
      </dgm:t>
    </dgm:pt>
    <dgm:pt modelId="{7B9B2936-3080-4B1A-939C-AF7FF73DD10F}" type="sibTrans" cxnId="{F0CEE103-4F9A-461B-B1AC-50E893E1E8A1}">
      <dgm:prSet/>
      <dgm:spPr/>
      <dgm:t>
        <a:bodyPr/>
        <a:lstStyle/>
        <a:p>
          <a:endParaRPr lang="en-US"/>
        </a:p>
      </dgm:t>
    </dgm:pt>
    <dgm:pt modelId="{42E0C2F9-EEFE-4F3D-9043-D3BF7BA7DC1F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 dirty="0">
            <a:latin typeface="Kalpurush" pitchFamily="2" charset="0"/>
            <a:cs typeface="Kalpurush" pitchFamily="2" charset="0"/>
          </a:endParaRPr>
        </a:p>
      </dgm:t>
    </dgm:pt>
    <dgm:pt modelId="{BF6F0D21-2639-416C-9E35-514D846F7257}" type="parTrans" cxnId="{EE254FDF-6049-4246-B37E-809543EE79DB}">
      <dgm:prSet/>
      <dgm:spPr/>
      <dgm:t>
        <a:bodyPr/>
        <a:lstStyle/>
        <a:p>
          <a:endParaRPr lang="en-US">
            <a:latin typeface="Kalpurush" pitchFamily="2" charset="0"/>
            <a:cs typeface="Kalpurush" pitchFamily="2" charset="0"/>
          </a:endParaRPr>
        </a:p>
      </dgm:t>
    </dgm:pt>
    <dgm:pt modelId="{D2BC7965-225C-4E73-9BB8-B052474515DD}" type="sibTrans" cxnId="{EE254FDF-6049-4246-B37E-809543EE79DB}">
      <dgm:prSet/>
      <dgm:spPr/>
      <dgm:t>
        <a:bodyPr/>
        <a:lstStyle/>
        <a:p>
          <a:endParaRPr lang="en-US"/>
        </a:p>
      </dgm:t>
    </dgm:pt>
    <dgm:pt modelId="{14F746A0-42E4-49B6-9F87-602A5FEE8A98}">
      <dgm:prSet/>
      <dgm:spPr/>
      <dgm:t>
        <a:bodyPr/>
        <a:lstStyle/>
        <a:p>
          <a:endParaRPr lang="en-US">
            <a:latin typeface="Kalpurush" pitchFamily="2" charset="0"/>
            <a:cs typeface="Kalpurush" pitchFamily="2" charset="0"/>
          </a:endParaRPr>
        </a:p>
      </dgm:t>
    </dgm:pt>
    <dgm:pt modelId="{2D315532-67EA-42A5-A52A-9665D35269AE}" type="parTrans" cxnId="{5650403F-6B26-4EBC-858F-73EC85CD3978}">
      <dgm:prSet/>
      <dgm:spPr/>
      <dgm:t>
        <a:bodyPr/>
        <a:lstStyle/>
        <a:p>
          <a:endParaRPr lang="en-US"/>
        </a:p>
      </dgm:t>
    </dgm:pt>
    <dgm:pt modelId="{385CC1D1-E53D-45E1-A014-6AD82B305040}" type="sibTrans" cxnId="{5650403F-6B26-4EBC-858F-73EC85CD3978}">
      <dgm:prSet/>
      <dgm:spPr/>
      <dgm:t>
        <a:bodyPr/>
        <a:lstStyle/>
        <a:p>
          <a:endParaRPr lang="en-US"/>
        </a:p>
      </dgm:t>
    </dgm:pt>
    <dgm:pt modelId="{0918FEA4-9CC0-4EA9-96A3-F3E37DEC2F8D}">
      <dgm:prSet/>
      <dgm:spPr/>
      <dgm:t>
        <a:bodyPr/>
        <a:lstStyle/>
        <a:p>
          <a:endParaRPr lang="en-US">
            <a:latin typeface="Kalpurush" pitchFamily="2" charset="0"/>
            <a:cs typeface="Kalpurush" pitchFamily="2" charset="0"/>
          </a:endParaRPr>
        </a:p>
      </dgm:t>
    </dgm:pt>
    <dgm:pt modelId="{B5ED89FD-ABF4-4C28-AC0E-25EC32C83FCD}" type="parTrans" cxnId="{F73BF7DD-9048-4E55-930C-45A264FA7129}">
      <dgm:prSet/>
      <dgm:spPr/>
      <dgm:t>
        <a:bodyPr/>
        <a:lstStyle/>
        <a:p>
          <a:endParaRPr lang="en-US"/>
        </a:p>
      </dgm:t>
    </dgm:pt>
    <dgm:pt modelId="{4FEF8ED0-AE0C-4D74-A60E-293DF5D2A581}" type="sibTrans" cxnId="{F73BF7DD-9048-4E55-930C-45A264FA7129}">
      <dgm:prSet/>
      <dgm:spPr/>
      <dgm:t>
        <a:bodyPr/>
        <a:lstStyle/>
        <a:p>
          <a:endParaRPr lang="en-US"/>
        </a:p>
      </dgm:t>
    </dgm:pt>
    <dgm:pt modelId="{9CED280B-E596-400C-83F7-978784089989}">
      <dgm:prSet/>
      <dgm:spPr/>
      <dgm:t>
        <a:bodyPr/>
        <a:lstStyle/>
        <a:p>
          <a:endParaRPr lang="en-US">
            <a:latin typeface="Kalpurush" pitchFamily="2" charset="0"/>
            <a:cs typeface="Kalpurush" pitchFamily="2" charset="0"/>
          </a:endParaRPr>
        </a:p>
      </dgm:t>
    </dgm:pt>
    <dgm:pt modelId="{85506B37-CC47-4A48-A09B-C9500949419D}" type="parTrans" cxnId="{278A04A5-0749-4A38-8B8C-F970F9ED1E31}">
      <dgm:prSet/>
      <dgm:spPr/>
      <dgm:t>
        <a:bodyPr/>
        <a:lstStyle/>
        <a:p>
          <a:endParaRPr lang="en-US"/>
        </a:p>
      </dgm:t>
    </dgm:pt>
    <dgm:pt modelId="{0C37E9F5-0123-4480-BE19-4C3646AC5C8B}" type="sibTrans" cxnId="{278A04A5-0749-4A38-8B8C-F970F9ED1E31}">
      <dgm:prSet/>
      <dgm:spPr/>
      <dgm:t>
        <a:bodyPr/>
        <a:lstStyle/>
        <a:p>
          <a:endParaRPr lang="en-US"/>
        </a:p>
      </dgm:t>
    </dgm:pt>
    <dgm:pt modelId="{95B31CCA-5ABD-4160-A51F-C6656E776FAA}" type="pres">
      <dgm:prSet presAssocID="{3011939C-2E76-4B65-8873-BFDD0A56BF2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A84DBC-36C8-4E99-8B89-D1C9958F0160}" type="pres">
      <dgm:prSet presAssocID="{215A1799-E99E-4705-910F-9D8C38DE55AC}" presName="centerShape" presStyleLbl="node0" presStyleIdx="0" presStyleCnt="1"/>
      <dgm:spPr/>
    </dgm:pt>
    <dgm:pt modelId="{346BFBAF-3E1D-45C8-B7E3-69DC741EA8B2}" type="pres">
      <dgm:prSet presAssocID="{E344D877-4C22-4EAF-8E34-738C5519A924}" presName="parTrans" presStyleLbl="sibTrans2D1" presStyleIdx="0" presStyleCnt="4"/>
      <dgm:spPr/>
    </dgm:pt>
    <dgm:pt modelId="{55078414-90C5-40F9-BC48-D79110ADC906}" type="pres">
      <dgm:prSet presAssocID="{E344D877-4C22-4EAF-8E34-738C5519A924}" presName="connectorText" presStyleLbl="sibTrans2D1" presStyleIdx="0" presStyleCnt="4"/>
      <dgm:spPr/>
    </dgm:pt>
    <dgm:pt modelId="{219B3031-20B4-480F-9AC8-FE9BE41E839E}" type="pres">
      <dgm:prSet presAssocID="{8CA52188-5F90-4884-86B3-A9038E4DF665}" presName="node" presStyleLbl="node1" presStyleIdx="0" presStyleCnt="4">
        <dgm:presLayoutVars>
          <dgm:bulletEnabled val="1"/>
        </dgm:presLayoutVars>
      </dgm:prSet>
      <dgm:spPr/>
    </dgm:pt>
    <dgm:pt modelId="{F1743AA7-D180-4091-9BCA-BE91D5F341CD}" type="pres">
      <dgm:prSet presAssocID="{CB79A934-768B-4A4C-AF2F-6C3D23E19847}" presName="parTrans" presStyleLbl="sibTrans2D1" presStyleIdx="1" presStyleCnt="4"/>
      <dgm:spPr/>
    </dgm:pt>
    <dgm:pt modelId="{D98F5F69-20AD-4797-B702-553C91D2FFA6}" type="pres">
      <dgm:prSet presAssocID="{CB79A934-768B-4A4C-AF2F-6C3D23E19847}" presName="connectorText" presStyleLbl="sibTrans2D1" presStyleIdx="1" presStyleCnt="4"/>
      <dgm:spPr/>
    </dgm:pt>
    <dgm:pt modelId="{FFE26FB8-62F5-4CA6-8B88-B5BB29D06322}" type="pres">
      <dgm:prSet presAssocID="{EFEDBFF8-B3CE-415D-97D5-AF43533B26D8}" presName="node" presStyleLbl="node1" presStyleIdx="1" presStyleCnt="4">
        <dgm:presLayoutVars>
          <dgm:bulletEnabled val="1"/>
        </dgm:presLayoutVars>
      </dgm:prSet>
      <dgm:spPr/>
    </dgm:pt>
    <dgm:pt modelId="{E882D305-5DD6-4123-925E-E0980F282C3B}" type="pres">
      <dgm:prSet presAssocID="{5A96AFA4-3A4D-4E43-A0DA-EC1F33684A5F}" presName="parTrans" presStyleLbl="sibTrans2D1" presStyleIdx="2" presStyleCnt="4"/>
      <dgm:spPr/>
    </dgm:pt>
    <dgm:pt modelId="{832A43AB-44BD-4BCF-858E-49DB80A106B0}" type="pres">
      <dgm:prSet presAssocID="{5A96AFA4-3A4D-4E43-A0DA-EC1F33684A5F}" presName="connectorText" presStyleLbl="sibTrans2D1" presStyleIdx="2" presStyleCnt="4"/>
      <dgm:spPr/>
    </dgm:pt>
    <dgm:pt modelId="{0FDD30D6-5D02-4CA7-8861-DA66EDA6A295}" type="pres">
      <dgm:prSet presAssocID="{8910C963-A13F-493A-ADFB-586EE0055B45}" presName="node" presStyleLbl="node1" presStyleIdx="2" presStyleCnt="4">
        <dgm:presLayoutVars>
          <dgm:bulletEnabled val="1"/>
        </dgm:presLayoutVars>
      </dgm:prSet>
      <dgm:spPr/>
    </dgm:pt>
    <dgm:pt modelId="{394B5D05-E88C-4CA9-8A7B-E6B52913BCC9}" type="pres">
      <dgm:prSet presAssocID="{BF6F0D21-2639-416C-9E35-514D846F7257}" presName="parTrans" presStyleLbl="sibTrans2D1" presStyleIdx="3" presStyleCnt="4"/>
      <dgm:spPr/>
    </dgm:pt>
    <dgm:pt modelId="{B7AF6673-D91C-41E7-98DB-BC6FACCD13E2}" type="pres">
      <dgm:prSet presAssocID="{BF6F0D21-2639-416C-9E35-514D846F7257}" presName="connectorText" presStyleLbl="sibTrans2D1" presStyleIdx="3" presStyleCnt="4"/>
      <dgm:spPr/>
    </dgm:pt>
    <dgm:pt modelId="{AFFD1910-61EA-4678-AE80-676464D35C67}" type="pres">
      <dgm:prSet presAssocID="{42E0C2F9-EEFE-4F3D-9043-D3BF7BA7DC1F}" presName="node" presStyleLbl="node1" presStyleIdx="3" presStyleCnt="4">
        <dgm:presLayoutVars>
          <dgm:bulletEnabled val="1"/>
        </dgm:presLayoutVars>
      </dgm:prSet>
      <dgm:spPr/>
    </dgm:pt>
  </dgm:ptLst>
  <dgm:cxnLst>
    <dgm:cxn modelId="{F0CEE103-4F9A-461B-B1AC-50E893E1E8A1}" srcId="{215A1799-E99E-4705-910F-9D8C38DE55AC}" destId="{8910C963-A13F-493A-ADFB-586EE0055B45}" srcOrd="2" destOrd="0" parTransId="{5A96AFA4-3A4D-4E43-A0DA-EC1F33684A5F}" sibTransId="{7B9B2936-3080-4B1A-939C-AF7FF73DD10F}"/>
    <dgm:cxn modelId="{91D7B208-0863-4215-BDE3-06B07514B800}" type="presOf" srcId="{E344D877-4C22-4EAF-8E34-738C5519A924}" destId="{55078414-90C5-40F9-BC48-D79110ADC906}" srcOrd="1" destOrd="0" presId="urn:microsoft.com/office/officeart/2005/8/layout/radial5"/>
    <dgm:cxn modelId="{CE254918-9EC5-4684-9D23-D36DBA538C35}" type="presOf" srcId="{215A1799-E99E-4705-910F-9D8C38DE55AC}" destId="{58A84DBC-36C8-4E99-8B89-D1C9958F0160}" srcOrd="0" destOrd="0" presId="urn:microsoft.com/office/officeart/2005/8/layout/radial5"/>
    <dgm:cxn modelId="{1DB3D31F-E66B-4B4B-A1A7-3D939F9F3F3E}" type="presOf" srcId="{42E0C2F9-EEFE-4F3D-9043-D3BF7BA7DC1F}" destId="{AFFD1910-61EA-4678-AE80-676464D35C67}" srcOrd="0" destOrd="0" presId="urn:microsoft.com/office/officeart/2005/8/layout/radial5"/>
    <dgm:cxn modelId="{FAC7BD29-4C8C-4561-AB0A-371A45D67D97}" type="presOf" srcId="{CB79A934-768B-4A4C-AF2F-6C3D23E19847}" destId="{D98F5F69-20AD-4797-B702-553C91D2FFA6}" srcOrd="1" destOrd="0" presId="urn:microsoft.com/office/officeart/2005/8/layout/radial5"/>
    <dgm:cxn modelId="{AE79F229-885C-424E-8A22-E7BC79103179}" srcId="{3011939C-2E76-4B65-8873-BFDD0A56BF22}" destId="{215A1799-E99E-4705-910F-9D8C38DE55AC}" srcOrd="0" destOrd="0" parTransId="{86C8467F-EFB1-4401-BE4F-0678E15F9BC9}" sibTransId="{43081126-C918-42E5-8821-69A5332CC554}"/>
    <dgm:cxn modelId="{5650403F-6B26-4EBC-858F-73EC85CD3978}" srcId="{3011939C-2E76-4B65-8873-BFDD0A56BF22}" destId="{14F746A0-42E4-49B6-9F87-602A5FEE8A98}" srcOrd="3" destOrd="0" parTransId="{2D315532-67EA-42A5-A52A-9665D35269AE}" sibTransId="{385CC1D1-E53D-45E1-A014-6AD82B305040}"/>
    <dgm:cxn modelId="{D9A7913F-72D7-46DE-9BCF-8424C222A797}" type="presOf" srcId="{BF6F0D21-2639-416C-9E35-514D846F7257}" destId="{394B5D05-E88C-4CA9-8A7B-E6B52913BCC9}" srcOrd="0" destOrd="0" presId="urn:microsoft.com/office/officeart/2005/8/layout/radial5"/>
    <dgm:cxn modelId="{244F9546-FD67-40C6-BB1B-AA1CFE1CF1CF}" type="presOf" srcId="{5A96AFA4-3A4D-4E43-A0DA-EC1F33684A5F}" destId="{E882D305-5DD6-4123-925E-E0980F282C3B}" srcOrd="0" destOrd="0" presId="urn:microsoft.com/office/officeart/2005/8/layout/radial5"/>
    <dgm:cxn modelId="{84590055-9C99-42E1-81D9-338D3088F0C6}" type="presOf" srcId="{E344D877-4C22-4EAF-8E34-738C5519A924}" destId="{346BFBAF-3E1D-45C8-B7E3-69DC741EA8B2}" srcOrd="0" destOrd="0" presId="urn:microsoft.com/office/officeart/2005/8/layout/radial5"/>
    <dgm:cxn modelId="{72710F55-D2E7-4CA5-A092-22E984BEA0F2}" srcId="{215A1799-E99E-4705-910F-9D8C38DE55AC}" destId="{8CA52188-5F90-4884-86B3-A9038E4DF665}" srcOrd="0" destOrd="0" parTransId="{E344D877-4C22-4EAF-8E34-738C5519A924}" sibTransId="{6CC5B3AF-8B21-4538-A88E-113BA18FF773}"/>
    <dgm:cxn modelId="{FE3E858A-6249-468B-A293-34D7B24271AC}" type="presOf" srcId="{3011939C-2E76-4B65-8873-BFDD0A56BF22}" destId="{95B31CCA-5ABD-4160-A51F-C6656E776FAA}" srcOrd="0" destOrd="0" presId="urn:microsoft.com/office/officeart/2005/8/layout/radial5"/>
    <dgm:cxn modelId="{63C6D19F-F1D8-42B4-BD31-1B8E974FF27F}" srcId="{215A1799-E99E-4705-910F-9D8C38DE55AC}" destId="{EFEDBFF8-B3CE-415D-97D5-AF43533B26D8}" srcOrd="1" destOrd="0" parTransId="{CB79A934-768B-4A4C-AF2F-6C3D23E19847}" sibTransId="{948DD795-B3F6-4286-B746-9A330E61E3C4}"/>
    <dgm:cxn modelId="{278A04A5-0749-4A38-8B8C-F970F9ED1E31}" srcId="{3011939C-2E76-4B65-8873-BFDD0A56BF22}" destId="{9CED280B-E596-400C-83F7-978784089989}" srcOrd="1" destOrd="0" parTransId="{85506B37-CC47-4A48-A09B-C9500949419D}" sibTransId="{0C37E9F5-0123-4480-BE19-4C3646AC5C8B}"/>
    <dgm:cxn modelId="{400DB0A7-BFBB-49C3-9567-C9F1DD13556F}" type="presOf" srcId="{BF6F0D21-2639-416C-9E35-514D846F7257}" destId="{B7AF6673-D91C-41E7-98DB-BC6FACCD13E2}" srcOrd="1" destOrd="0" presId="urn:microsoft.com/office/officeart/2005/8/layout/radial5"/>
    <dgm:cxn modelId="{824EC0A9-E3A2-4E66-9620-46C46931A58E}" type="presOf" srcId="{8CA52188-5F90-4884-86B3-A9038E4DF665}" destId="{219B3031-20B4-480F-9AC8-FE9BE41E839E}" srcOrd="0" destOrd="0" presId="urn:microsoft.com/office/officeart/2005/8/layout/radial5"/>
    <dgm:cxn modelId="{0C9219AF-D8EB-4437-89BC-D71E9116E049}" type="presOf" srcId="{5A96AFA4-3A4D-4E43-A0DA-EC1F33684A5F}" destId="{832A43AB-44BD-4BCF-858E-49DB80A106B0}" srcOrd="1" destOrd="0" presId="urn:microsoft.com/office/officeart/2005/8/layout/radial5"/>
    <dgm:cxn modelId="{FAB279B8-9DD7-472B-A536-20523BB771FA}" type="presOf" srcId="{CB79A934-768B-4A4C-AF2F-6C3D23E19847}" destId="{F1743AA7-D180-4091-9BCA-BE91D5F341CD}" srcOrd="0" destOrd="0" presId="urn:microsoft.com/office/officeart/2005/8/layout/radial5"/>
    <dgm:cxn modelId="{F73BF7DD-9048-4E55-930C-45A264FA7129}" srcId="{3011939C-2E76-4B65-8873-BFDD0A56BF22}" destId="{0918FEA4-9CC0-4EA9-96A3-F3E37DEC2F8D}" srcOrd="2" destOrd="0" parTransId="{B5ED89FD-ABF4-4C28-AC0E-25EC32C83FCD}" sibTransId="{4FEF8ED0-AE0C-4D74-A60E-293DF5D2A581}"/>
    <dgm:cxn modelId="{EE254FDF-6049-4246-B37E-809543EE79DB}" srcId="{215A1799-E99E-4705-910F-9D8C38DE55AC}" destId="{42E0C2F9-EEFE-4F3D-9043-D3BF7BA7DC1F}" srcOrd="3" destOrd="0" parTransId="{BF6F0D21-2639-416C-9E35-514D846F7257}" sibTransId="{D2BC7965-225C-4E73-9BB8-B052474515DD}"/>
    <dgm:cxn modelId="{68B2A6E5-692E-44E7-AC6E-521EA6D63DEC}" type="presOf" srcId="{EFEDBFF8-B3CE-415D-97D5-AF43533B26D8}" destId="{FFE26FB8-62F5-4CA6-8B88-B5BB29D06322}" srcOrd="0" destOrd="0" presId="urn:microsoft.com/office/officeart/2005/8/layout/radial5"/>
    <dgm:cxn modelId="{2A55DDE5-014A-4279-A7FB-3B6D2D19C9C2}" type="presOf" srcId="{8910C963-A13F-493A-ADFB-586EE0055B45}" destId="{0FDD30D6-5D02-4CA7-8861-DA66EDA6A295}" srcOrd="0" destOrd="0" presId="urn:microsoft.com/office/officeart/2005/8/layout/radial5"/>
    <dgm:cxn modelId="{B14A7B40-FBE3-44E8-947D-28FFB15DB487}" type="presParOf" srcId="{95B31CCA-5ABD-4160-A51F-C6656E776FAA}" destId="{58A84DBC-36C8-4E99-8B89-D1C9958F0160}" srcOrd="0" destOrd="0" presId="urn:microsoft.com/office/officeart/2005/8/layout/radial5"/>
    <dgm:cxn modelId="{AFCCA481-FEAC-4443-9CE4-32C1E10090F6}" type="presParOf" srcId="{95B31CCA-5ABD-4160-A51F-C6656E776FAA}" destId="{346BFBAF-3E1D-45C8-B7E3-69DC741EA8B2}" srcOrd="1" destOrd="0" presId="urn:microsoft.com/office/officeart/2005/8/layout/radial5"/>
    <dgm:cxn modelId="{9F03AE19-091F-4F59-A88B-8562AD080C55}" type="presParOf" srcId="{346BFBAF-3E1D-45C8-B7E3-69DC741EA8B2}" destId="{55078414-90C5-40F9-BC48-D79110ADC906}" srcOrd="0" destOrd="0" presId="urn:microsoft.com/office/officeart/2005/8/layout/radial5"/>
    <dgm:cxn modelId="{70FE079D-31F6-4AB9-BF97-94C7653A9092}" type="presParOf" srcId="{95B31CCA-5ABD-4160-A51F-C6656E776FAA}" destId="{219B3031-20B4-480F-9AC8-FE9BE41E839E}" srcOrd="2" destOrd="0" presId="urn:microsoft.com/office/officeart/2005/8/layout/radial5"/>
    <dgm:cxn modelId="{75FBC736-8098-46CB-B06F-867D8E52FFD2}" type="presParOf" srcId="{95B31CCA-5ABD-4160-A51F-C6656E776FAA}" destId="{F1743AA7-D180-4091-9BCA-BE91D5F341CD}" srcOrd="3" destOrd="0" presId="urn:microsoft.com/office/officeart/2005/8/layout/radial5"/>
    <dgm:cxn modelId="{742526F8-03D6-4EBB-9D2A-985482B49727}" type="presParOf" srcId="{F1743AA7-D180-4091-9BCA-BE91D5F341CD}" destId="{D98F5F69-20AD-4797-B702-553C91D2FFA6}" srcOrd="0" destOrd="0" presId="urn:microsoft.com/office/officeart/2005/8/layout/radial5"/>
    <dgm:cxn modelId="{7FEEBDEB-A4DF-435E-A145-634D50D322F2}" type="presParOf" srcId="{95B31CCA-5ABD-4160-A51F-C6656E776FAA}" destId="{FFE26FB8-62F5-4CA6-8B88-B5BB29D06322}" srcOrd="4" destOrd="0" presId="urn:microsoft.com/office/officeart/2005/8/layout/radial5"/>
    <dgm:cxn modelId="{3C4EDBAA-5F30-4EF5-B614-9F1E4DC5D21C}" type="presParOf" srcId="{95B31CCA-5ABD-4160-A51F-C6656E776FAA}" destId="{E882D305-5DD6-4123-925E-E0980F282C3B}" srcOrd="5" destOrd="0" presId="urn:microsoft.com/office/officeart/2005/8/layout/radial5"/>
    <dgm:cxn modelId="{4E2C60C5-4C8D-4754-8109-FF7CD857ABD3}" type="presParOf" srcId="{E882D305-5DD6-4123-925E-E0980F282C3B}" destId="{832A43AB-44BD-4BCF-858E-49DB80A106B0}" srcOrd="0" destOrd="0" presId="urn:microsoft.com/office/officeart/2005/8/layout/radial5"/>
    <dgm:cxn modelId="{104A95B5-8A5C-4ECA-80D2-192C3CDFD7F5}" type="presParOf" srcId="{95B31CCA-5ABD-4160-A51F-C6656E776FAA}" destId="{0FDD30D6-5D02-4CA7-8861-DA66EDA6A295}" srcOrd="6" destOrd="0" presId="urn:microsoft.com/office/officeart/2005/8/layout/radial5"/>
    <dgm:cxn modelId="{B26B3FC1-FD4A-464F-B335-59B7E4170344}" type="presParOf" srcId="{95B31CCA-5ABD-4160-A51F-C6656E776FAA}" destId="{394B5D05-E88C-4CA9-8A7B-E6B52913BCC9}" srcOrd="7" destOrd="0" presId="urn:microsoft.com/office/officeart/2005/8/layout/radial5"/>
    <dgm:cxn modelId="{215796E4-0749-470F-94B0-FA397550A97E}" type="presParOf" srcId="{394B5D05-E88C-4CA9-8A7B-E6B52913BCC9}" destId="{B7AF6673-D91C-41E7-98DB-BC6FACCD13E2}" srcOrd="0" destOrd="0" presId="urn:microsoft.com/office/officeart/2005/8/layout/radial5"/>
    <dgm:cxn modelId="{C614BF88-8158-441C-B5C4-59E1D05266D9}" type="presParOf" srcId="{95B31CCA-5ABD-4160-A51F-C6656E776FAA}" destId="{AFFD1910-61EA-4678-AE80-676464D35C6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C62B4-6AB8-40EF-A041-3CB49E5E24DE}">
      <dsp:nvSpPr>
        <dsp:cNvPr id="0" name=""/>
        <dsp:cNvSpPr/>
      </dsp:nvSpPr>
      <dsp:spPr>
        <a:xfrm>
          <a:off x="2558764" y="1069322"/>
          <a:ext cx="1359155" cy="1175724"/>
        </a:xfrm>
        <a:prstGeom prst="hexagon">
          <a:avLst>
            <a:gd name="adj" fmla="val 28570"/>
            <a:gd name="vf" fmla="val 11547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prstTxWarp prst="textCanUp">
            <a:avLst/>
          </a:prstTxWarp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b="0" kern="1200" cap="none" spc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/>
              <a:latin typeface="Kalpurush" pitchFamily="2" charset="0"/>
              <a:cs typeface="Kalpurush" pitchFamily="2" charset="0"/>
            </a:rPr>
            <a:t>পশু</a:t>
          </a:r>
          <a:r>
            <a:rPr lang="en-US" sz="2000" b="0" kern="1200" cap="none" spc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/>
              <a:latin typeface="Kalpurush" pitchFamily="2" charset="0"/>
              <a:cs typeface="Kalpurush" pitchFamily="2" charset="0"/>
            </a:rPr>
            <a:t> </a:t>
          </a:r>
          <a:r>
            <a:rPr lang="bn-BD" sz="2000" b="0" kern="1200" cap="none" spc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/>
              <a:latin typeface="Kalpurush" pitchFamily="2" charset="0"/>
              <a:cs typeface="Kalpurush" pitchFamily="2" charset="0"/>
            </a:rPr>
            <a:t>সম্পদ</a:t>
          </a:r>
          <a:endParaRPr lang="en-US" sz="2000" b="0" kern="1200" cap="none" spc="0" dirty="0">
            <a:ln w="18000">
              <a:solidFill>
                <a:srgbClr val="00B050"/>
              </a:solidFill>
              <a:prstDash val="solid"/>
              <a:miter lim="800000"/>
            </a:ln>
            <a:noFill/>
            <a:effectLst/>
            <a:latin typeface="Kalpurush" pitchFamily="2" charset="0"/>
            <a:cs typeface="Kalpurush" pitchFamily="2" charset="0"/>
          </a:endParaRPr>
        </a:p>
      </dsp:txBody>
      <dsp:txXfrm>
        <a:off x="2783995" y="1264156"/>
        <a:ext cx="908693" cy="786056"/>
      </dsp:txXfrm>
    </dsp:sp>
    <dsp:sp modelId="{C08D9BA2-9C85-494B-83EC-F4509FDF7CA3}">
      <dsp:nvSpPr>
        <dsp:cNvPr id="0" name=""/>
        <dsp:cNvSpPr/>
      </dsp:nvSpPr>
      <dsp:spPr>
        <a:xfrm>
          <a:off x="3409856" y="506817"/>
          <a:ext cx="512805" cy="4418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E1A10-0483-4175-9EB4-4C390C19B1F1}">
      <dsp:nvSpPr>
        <dsp:cNvPr id="0" name=""/>
        <dsp:cNvSpPr/>
      </dsp:nvSpPr>
      <dsp:spPr>
        <a:xfrm>
          <a:off x="2683962" y="0"/>
          <a:ext cx="1113817" cy="963583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rnd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2868545" y="159686"/>
        <a:ext cx="744651" cy="644211"/>
      </dsp:txXfrm>
    </dsp:sp>
    <dsp:sp modelId="{18DE56C6-E9B5-4B64-95E5-3C71B59B7440}">
      <dsp:nvSpPr>
        <dsp:cNvPr id="0" name=""/>
        <dsp:cNvSpPr/>
      </dsp:nvSpPr>
      <dsp:spPr>
        <a:xfrm>
          <a:off x="4008340" y="1332840"/>
          <a:ext cx="512805" cy="4418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6FB7B-7AA3-4DDB-B1DC-7122C5EE3233}">
      <dsp:nvSpPr>
        <dsp:cNvPr id="0" name=""/>
        <dsp:cNvSpPr/>
      </dsp:nvSpPr>
      <dsp:spPr>
        <a:xfrm>
          <a:off x="3705462" y="592668"/>
          <a:ext cx="1113817" cy="963583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3890045" y="752354"/>
        <a:ext cx="744651" cy="644211"/>
      </dsp:txXfrm>
    </dsp:sp>
    <dsp:sp modelId="{C05889D9-B0DE-4F7E-A441-121AE1C17BE6}">
      <dsp:nvSpPr>
        <dsp:cNvPr id="0" name=""/>
        <dsp:cNvSpPr/>
      </dsp:nvSpPr>
      <dsp:spPr>
        <a:xfrm>
          <a:off x="3592594" y="2265265"/>
          <a:ext cx="512805" cy="4418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402FC-762D-4197-95F5-C6A86B30E800}">
      <dsp:nvSpPr>
        <dsp:cNvPr id="0" name=""/>
        <dsp:cNvSpPr/>
      </dsp:nvSpPr>
      <dsp:spPr>
        <a:xfrm>
          <a:off x="3705462" y="1757785"/>
          <a:ext cx="1113817" cy="963583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3890045" y="1917471"/>
        <a:ext cx="744651" cy="644211"/>
      </dsp:txXfrm>
    </dsp:sp>
    <dsp:sp modelId="{E8AE990E-CE14-45BB-B15D-B98F7384919B}">
      <dsp:nvSpPr>
        <dsp:cNvPr id="0" name=""/>
        <dsp:cNvSpPr/>
      </dsp:nvSpPr>
      <dsp:spPr>
        <a:xfrm>
          <a:off x="2561293" y="2362055"/>
          <a:ext cx="512805" cy="4418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441DB-927F-42B2-AA9B-D10D2A7FA204}">
      <dsp:nvSpPr>
        <dsp:cNvPr id="0" name=""/>
        <dsp:cNvSpPr/>
      </dsp:nvSpPr>
      <dsp:spPr>
        <a:xfrm>
          <a:off x="2683962" y="2351116"/>
          <a:ext cx="1113817" cy="963583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2868545" y="2510802"/>
        <a:ext cx="744651" cy="644211"/>
      </dsp:txXfrm>
    </dsp:sp>
    <dsp:sp modelId="{4CFFCCA0-6BC8-4C6C-A3E8-962FCB639886}">
      <dsp:nvSpPr>
        <dsp:cNvPr id="0" name=""/>
        <dsp:cNvSpPr/>
      </dsp:nvSpPr>
      <dsp:spPr>
        <a:xfrm>
          <a:off x="1953009" y="1536363"/>
          <a:ext cx="512805" cy="4418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83204-CA30-41F0-9278-0A6FA4D10608}">
      <dsp:nvSpPr>
        <dsp:cNvPr id="0" name=""/>
        <dsp:cNvSpPr/>
      </dsp:nvSpPr>
      <dsp:spPr>
        <a:xfrm>
          <a:off x="1657719" y="1758448"/>
          <a:ext cx="1113817" cy="963583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1842302" y="1918134"/>
        <a:ext cx="744651" cy="644211"/>
      </dsp:txXfrm>
    </dsp:sp>
    <dsp:sp modelId="{B68A3CB7-FB0D-4D2F-9F36-D74A17E68178}">
      <dsp:nvSpPr>
        <dsp:cNvPr id="0" name=""/>
        <dsp:cNvSpPr/>
      </dsp:nvSpPr>
      <dsp:spPr>
        <a:xfrm>
          <a:off x="1657719" y="591342"/>
          <a:ext cx="1113817" cy="963583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3810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1842302" y="751028"/>
        <a:ext cx="744651" cy="644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84DBC-36C8-4E99-8B89-D1C9958F0160}">
      <dsp:nvSpPr>
        <dsp:cNvPr id="0" name=""/>
        <dsp:cNvSpPr/>
      </dsp:nvSpPr>
      <dsp:spPr>
        <a:xfrm>
          <a:off x="2647652" y="1123652"/>
          <a:ext cx="800695" cy="800695"/>
        </a:xfrm>
        <a:prstGeom prst="ellipse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600" b="1" kern="1200" cap="none" spc="0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Kalpurush" pitchFamily="2" charset="0"/>
              <a:cs typeface="Kalpurush" pitchFamily="2" charset="0"/>
            </a:rPr>
            <a:t>খনিজ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600" b="1" kern="1200" cap="none" spc="0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Kalpurush" pitchFamily="2" charset="0"/>
              <a:cs typeface="Kalpurush" pitchFamily="2" charset="0"/>
            </a:rPr>
            <a:t>সম্পদ</a:t>
          </a:r>
          <a:endParaRPr lang="en-US" sz="1600" b="1" kern="1200" cap="none" spc="0" dirty="0">
            <a:ln w="900" cmpd="sng">
              <a:solidFill>
                <a:srgbClr val="002060">
                  <a:alpha val="55000"/>
                </a:srgb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Kalpurush" pitchFamily="2" charset="0"/>
            <a:cs typeface="Kalpurush" pitchFamily="2" charset="0"/>
          </a:endParaRPr>
        </a:p>
      </dsp:txBody>
      <dsp:txXfrm>
        <a:off x="2764911" y="1240911"/>
        <a:ext cx="566177" cy="566177"/>
      </dsp:txXfrm>
    </dsp:sp>
    <dsp:sp modelId="{346BFBAF-3E1D-45C8-B7E3-69DC741EA8B2}">
      <dsp:nvSpPr>
        <dsp:cNvPr id="0" name=""/>
        <dsp:cNvSpPr/>
      </dsp:nvSpPr>
      <dsp:spPr>
        <a:xfrm rot="16200000">
          <a:off x="2962880" y="831748"/>
          <a:ext cx="170239" cy="272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Kalpurush" pitchFamily="2" charset="0"/>
            <a:cs typeface="Kalpurush" pitchFamily="2" charset="0"/>
          </a:endParaRPr>
        </a:p>
      </dsp:txBody>
      <dsp:txXfrm>
        <a:off x="2988416" y="911731"/>
        <a:ext cx="119167" cy="163342"/>
      </dsp:txXfrm>
    </dsp:sp>
    <dsp:sp modelId="{219B3031-20B4-480F-9AC8-FE9BE41E839E}">
      <dsp:nvSpPr>
        <dsp:cNvPr id="0" name=""/>
        <dsp:cNvSpPr/>
      </dsp:nvSpPr>
      <dsp:spPr>
        <a:xfrm>
          <a:off x="2647652" y="1750"/>
          <a:ext cx="800695" cy="8006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Kalpurush" pitchFamily="2" charset="0"/>
            <a:cs typeface="Kalpurush" pitchFamily="2" charset="0"/>
          </a:endParaRPr>
        </a:p>
      </dsp:txBody>
      <dsp:txXfrm>
        <a:off x="2764911" y="119009"/>
        <a:ext cx="566177" cy="566177"/>
      </dsp:txXfrm>
    </dsp:sp>
    <dsp:sp modelId="{F1743AA7-D180-4091-9BCA-BE91D5F341CD}">
      <dsp:nvSpPr>
        <dsp:cNvPr id="0" name=""/>
        <dsp:cNvSpPr/>
      </dsp:nvSpPr>
      <dsp:spPr>
        <a:xfrm>
          <a:off x="3519013" y="1387881"/>
          <a:ext cx="170239" cy="272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Kalpurush" pitchFamily="2" charset="0"/>
            <a:cs typeface="Kalpurush" pitchFamily="2" charset="0"/>
          </a:endParaRPr>
        </a:p>
      </dsp:txBody>
      <dsp:txXfrm>
        <a:off x="3519013" y="1442328"/>
        <a:ext cx="119167" cy="163342"/>
      </dsp:txXfrm>
    </dsp:sp>
    <dsp:sp modelId="{FFE26FB8-62F5-4CA6-8B88-B5BB29D06322}">
      <dsp:nvSpPr>
        <dsp:cNvPr id="0" name=""/>
        <dsp:cNvSpPr/>
      </dsp:nvSpPr>
      <dsp:spPr>
        <a:xfrm>
          <a:off x="3769554" y="1123652"/>
          <a:ext cx="800695" cy="8006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rnd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Kalpurush" pitchFamily="2" charset="0"/>
            <a:cs typeface="Kalpurush" pitchFamily="2" charset="0"/>
          </a:endParaRPr>
        </a:p>
      </dsp:txBody>
      <dsp:txXfrm>
        <a:off x="3886813" y="1240911"/>
        <a:ext cx="566177" cy="566177"/>
      </dsp:txXfrm>
    </dsp:sp>
    <dsp:sp modelId="{E882D305-5DD6-4123-925E-E0980F282C3B}">
      <dsp:nvSpPr>
        <dsp:cNvPr id="0" name=""/>
        <dsp:cNvSpPr/>
      </dsp:nvSpPr>
      <dsp:spPr>
        <a:xfrm rot="5400000">
          <a:off x="2962880" y="1944014"/>
          <a:ext cx="170239" cy="272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Kalpurush" pitchFamily="2" charset="0"/>
            <a:cs typeface="Kalpurush" pitchFamily="2" charset="0"/>
          </a:endParaRPr>
        </a:p>
      </dsp:txBody>
      <dsp:txXfrm>
        <a:off x="2988416" y="1972925"/>
        <a:ext cx="119167" cy="163342"/>
      </dsp:txXfrm>
    </dsp:sp>
    <dsp:sp modelId="{0FDD30D6-5D02-4CA7-8861-DA66EDA6A295}">
      <dsp:nvSpPr>
        <dsp:cNvPr id="0" name=""/>
        <dsp:cNvSpPr/>
      </dsp:nvSpPr>
      <dsp:spPr>
        <a:xfrm>
          <a:off x="2647652" y="2245554"/>
          <a:ext cx="800695" cy="80069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rnd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Kalpurush" pitchFamily="2" charset="0"/>
            <a:cs typeface="Kalpurush" pitchFamily="2" charset="0"/>
          </a:endParaRPr>
        </a:p>
      </dsp:txBody>
      <dsp:txXfrm>
        <a:off x="2764911" y="2362813"/>
        <a:ext cx="566177" cy="566177"/>
      </dsp:txXfrm>
    </dsp:sp>
    <dsp:sp modelId="{394B5D05-E88C-4CA9-8A7B-E6B52913BCC9}">
      <dsp:nvSpPr>
        <dsp:cNvPr id="0" name=""/>
        <dsp:cNvSpPr/>
      </dsp:nvSpPr>
      <dsp:spPr>
        <a:xfrm rot="10800000">
          <a:off x="2406747" y="1387881"/>
          <a:ext cx="170239" cy="272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Kalpurush" pitchFamily="2" charset="0"/>
            <a:cs typeface="Kalpurush" pitchFamily="2" charset="0"/>
          </a:endParaRPr>
        </a:p>
      </dsp:txBody>
      <dsp:txXfrm rot="10800000">
        <a:off x="2457819" y="1442328"/>
        <a:ext cx="119167" cy="163342"/>
      </dsp:txXfrm>
    </dsp:sp>
    <dsp:sp modelId="{AFFD1910-61EA-4678-AE80-676464D35C67}">
      <dsp:nvSpPr>
        <dsp:cNvPr id="0" name=""/>
        <dsp:cNvSpPr/>
      </dsp:nvSpPr>
      <dsp:spPr>
        <a:xfrm>
          <a:off x="1525750" y="1123652"/>
          <a:ext cx="800695" cy="80069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Kalpurush" pitchFamily="2" charset="0"/>
            <a:cs typeface="Kalpurush" pitchFamily="2" charset="0"/>
          </a:endParaRPr>
        </a:p>
      </dsp:txBody>
      <dsp:txXfrm>
        <a:off x="1643009" y="1240911"/>
        <a:ext cx="566177" cy="566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A8A68-55BE-45DE-9635-9E0CF4093A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EE75-1262-46C2-B2EC-DC50B3E70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0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6EE75-1262-46C2-B2EC-DC50B3E70D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8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6EE75-1262-46C2-B2EC-DC50B3E70D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3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6EE75-1262-46C2-B2EC-DC50B3E70D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7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358898"/>
            <a:ext cx="5308866" cy="1136650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2698746"/>
            <a:ext cx="5308866" cy="103323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3790952"/>
            <a:ext cx="673276" cy="2095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3790952"/>
            <a:ext cx="4064860" cy="2095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8" y="3790952"/>
            <a:ext cx="413483" cy="2095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6" y="2603497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51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611561"/>
            <a:ext cx="6798734" cy="425054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774700"/>
            <a:ext cx="7091482" cy="252095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4036615"/>
            <a:ext cx="6798734" cy="37028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6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80155"/>
            <a:ext cx="6798734" cy="2323395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3206749"/>
            <a:ext cx="6798736" cy="1200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6" y="310514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736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736599"/>
            <a:ext cx="6400250" cy="1778001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2514600"/>
            <a:ext cx="5892798" cy="4889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3257551"/>
            <a:ext cx="6798738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70" y="679022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4" y="2120903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310514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770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2481436"/>
            <a:ext cx="6798728" cy="11016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3583036"/>
            <a:ext cx="6798730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56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736599"/>
            <a:ext cx="6325168" cy="1682751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2729484"/>
            <a:ext cx="6798730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3397250"/>
            <a:ext cx="6798736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1" y="672671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7" y="1955796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257175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501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736599"/>
            <a:ext cx="6798734" cy="1720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2674620"/>
            <a:ext cx="6798730" cy="67894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3352801"/>
            <a:ext cx="6798734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0" y="257175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185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1867602"/>
            <a:ext cx="6798736" cy="25393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1766002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904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680155"/>
            <a:ext cx="1618930" cy="37267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680155"/>
            <a:ext cx="4915509" cy="372674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680155"/>
            <a:ext cx="0" cy="372674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19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7" y="176600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2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231060"/>
            <a:ext cx="6595534" cy="1366886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2801145"/>
            <a:ext cx="6595534" cy="817511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7" y="2699544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57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1767195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86503"/>
            <a:ext cx="6798734" cy="977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1865376"/>
            <a:ext cx="3337560" cy="25854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865376"/>
            <a:ext cx="3337560" cy="25854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7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1993900"/>
            <a:ext cx="333756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2432447"/>
            <a:ext cx="3337560" cy="202996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1993900"/>
            <a:ext cx="333756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2432447"/>
            <a:ext cx="3337560" cy="202996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1766002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72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86503"/>
            <a:ext cx="6798735" cy="977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1766002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60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6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041401"/>
            <a:ext cx="2536798" cy="10287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736600"/>
            <a:ext cx="3855539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2273299"/>
            <a:ext cx="2536798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184400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65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412874"/>
            <a:ext cx="3632202" cy="10287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1" y="774700"/>
            <a:ext cx="2929463" cy="35941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2441574"/>
            <a:ext cx="3632201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6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686503"/>
            <a:ext cx="6798734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1867602"/>
            <a:ext cx="6798736" cy="2583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1" y="4470400"/>
            <a:ext cx="114828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6" y="4470400"/>
            <a:ext cx="5104667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4470400"/>
            <a:ext cx="39551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H__jf36sl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432" y="49338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0BE53B-D5D9-4157-A159-882F4308D7E7}"/>
              </a:ext>
            </a:extLst>
          </p:cNvPr>
          <p:cNvSpPr/>
          <p:nvPr/>
        </p:nvSpPr>
        <p:spPr>
          <a:xfrm>
            <a:off x="1199536" y="-285750"/>
            <a:ext cx="6744929" cy="4650117"/>
          </a:xfrm>
          <a:prstGeom prst="rect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3DE099-B05F-4005-83EF-172FFACD2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21" y="1553534"/>
            <a:ext cx="2219325" cy="1543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1242AF-A5A3-4BF3-B978-FA13344781E4}"/>
              </a:ext>
            </a:extLst>
          </p:cNvPr>
          <p:cNvSpPr txBox="1"/>
          <p:nvPr/>
        </p:nvSpPr>
        <p:spPr>
          <a:xfrm rot="20262390">
            <a:off x="2156156" y="1488586"/>
            <a:ext cx="464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স্বাগতম</a:t>
            </a:r>
            <a:endParaRPr lang="en-US" sz="980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3DA38-0A94-4AAA-A5D8-B523F2CEA98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47" y="1126414"/>
            <a:ext cx="2651760" cy="1792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10936C-39EF-486D-8704-DA4CCAE83BF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1" y="1134707"/>
            <a:ext cx="2651760" cy="1792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3C3983-F68C-4119-B533-B77E1D2A0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10" y="2956427"/>
            <a:ext cx="3931920" cy="1685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EAE47-9B28-4FAF-A083-AC18122B4BA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5" y="2955866"/>
            <a:ext cx="4003431" cy="1682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5A4818-0715-44BF-A8A9-8FE798444A92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23" y="1123950"/>
            <a:ext cx="2651760" cy="1792219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5C6DE43-8112-4A5B-A1CD-366E89D6BE1C}"/>
              </a:ext>
            </a:extLst>
          </p:cNvPr>
          <p:cNvSpPr/>
          <p:nvPr/>
        </p:nvSpPr>
        <p:spPr>
          <a:xfrm>
            <a:off x="2628900" y="432039"/>
            <a:ext cx="4191000" cy="476818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খাদ্য শস্য</a:t>
            </a:r>
            <a:endParaRPr lang="en-US" sz="4000" b="1" dirty="0">
              <a:ln w="18000">
                <a:solidFill>
                  <a:srgbClr val="92D05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627198D-2623-4944-B91D-FF32E930007B}"/>
              </a:ext>
            </a:extLst>
          </p:cNvPr>
          <p:cNvSpPr/>
          <p:nvPr/>
        </p:nvSpPr>
        <p:spPr>
          <a:xfrm>
            <a:off x="569795" y="1168590"/>
            <a:ext cx="954205" cy="476818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ধান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AFC8F1B-C236-4EB9-8167-80B5667337C5}"/>
              </a:ext>
            </a:extLst>
          </p:cNvPr>
          <p:cNvSpPr/>
          <p:nvPr/>
        </p:nvSpPr>
        <p:spPr>
          <a:xfrm>
            <a:off x="3066057" y="1047750"/>
            <a:ext cx="972543" cy="603060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ভূট্টা</a:t>
            </a:r>
            <a:endParaRPr lang="en-US" sz="2000" dirty="0">
              <a:ln w="18000">
                <a:solidFill>
                  <a:srgbClr val="002060"/>
                </a:solidFill>
                <a:prstDash val="solid"/>
                <a:miter lim="800000"/>
              </a:ln>
              <a:noFill/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94FF214-5902-4FEB-A220-C7E36DCA8831}"/>
              </a:ext>
            </a:extLst>
          </p:cNvPr>
          <p:cNvSpPr/>
          <p:nvPr/>
        </p:nvSpPr>
        <p:spPr>
          <a:xfrm>
            <a:off x="7710131" y="1047750"/>
            <a:ext cx="1052869" cy="476818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মসলা</a:t>
            </a:r>
            <a:endParaRPr lang="en-US" sz="2000" dirty="0">
              <a:ln w="18000">
                <a:solidFill>
                  <a:srgbClr val="7030A0"/>
                </a:solidFill>
                <a:prstDash val="solid"/>
                <a:miter lim="800000"/>
              </a:ln>
              <a:noFill/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14C505B-EEAA-4D0F-8715-78E234CB33FA}"/>
              </a:ext>
            </a:extLst>
          </p:cNvPr>
          <p:cNvSpPr/>
          <p:nvPr/>
        </p:nvSpPr>
        <p:spPr>
          <a:xfrm>
            <a:off x="7543800" y="2876550"/>
            <a:ext cx="1127931" cy="539939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গম</a:t>
            </a:r>
            <a:endParaRPr lang="en-US" sz="2000" dirty="0">
              <a:ln w="18000">
                <a:solidFill>
                  <a:srgbClr val="002060"/>
                </a:solidFill>
                <a:prstDash val="solid"/>
                <a:miter lim="800000"/>
              </a:ln>
              <a:noFill/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4CC1DEC8-F4C2-44BB-A085-4669C8BE2807}"/>
              </a:ext>
            </a:extLst>
          </p:cNvPr>
          <p:cNvSpPr/>
          <p:nvPr/>
        </p:nvSpPr>
        <p:spPr>
          <a:xfrm>
            <a:off x="319869" y="2892024"/>
            <a:ext cx="1127931" cy="628650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ln w="18000">
                  <a:solidFill>
                    <a:srgbClr val="8B5D37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চাউল</a:t>
            </a:r>
            <a:endParaRPr lang="en-US" sz="2000" dirty="0">
              <a:ln w="18000">
                <a:solidFill>
                  <a:srgbClr val="8B5D37"/>
                </a:solidFill>
                <a:prstDash val="solid"/>
                <a:miter lim="800000"/>
              </a:ln>
              <a:noFill/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2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  <p:bldP spid="6" grpId="0"/>
      <p:bldP spid="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84F297-E50D-420C-AACF-DEEAC4EF01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38150"/>
            <a:ext cx="4078224" cy="210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7B117-060A-468B-AEED-55CE2DFCC49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37" y="438148"/>
            <a:ext cx="3817762" cy="210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DFA0D-B467-4590-A1DB-7B9F1F5F4F0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1" y="2571750"/>
            <a:ext cx="4081428" cy="210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22D70C-F6BD-49B8-9D2E-78248A3541B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66" y="2571750"/>
            <a:ext cx="3817762" cy="210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C3AC40-32F7-4469-8A20-FC88C1BD6EE9}"/>
              </a:ext>
            </a:extLst>
          </p:cNvPr>
          <p:cNvSpPr txBox="1"/>
          <p:nvPr/>
        </p:nvSpPr>
        <p:spPr>
          <a:xfrm>
            <a:off x="4848226" y="2724150"/>
            <a:ext cx="10668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রাবার</a:t>
            </a:r>
            <a:endParaRPr lang="en-US" sz="280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C328E1-B3F1-41B5-B24D-B143940E23B8}"/>
              </a:ext>
            </a:extLst>
          </p:cNvPr>
          <p:cNvSpPr txBox="1"/>
          <p:nvPr/>
        </p:nvSpPr>
        <p:spPr>
          <a:xfrm>
            <a:off x="3467100" y="2716167"/>
            <a:ext cx="10668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তুলা</a:t>
            </a:r>
            <a:endParaRPr lang="en-US" sz="280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78A5CF-5F03-4F66-8E9A-B68329375EF7}"/>
              </a:ext>
            </a:extLst>
          </p:cNvPr>
          <p:cNvSpPr txBox="1"/>
          <p:nvPr/>
        </p:nvSpPr>
        <p:spPr>
          <a:xfrm>
            <a:off x="685800" y="571499"/>
            <a:ext cx="10731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চা</a:t>
            </a:r>
            <a:endParaRPr lang="en-US" sz="280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28404-1121-49D0-8E48-6B05AD11AD33}"/>
              </a:ext>
            </a:extLst>
          </p:cNvPr>
          <p:cNvSpPr txBox="1"/>
          <p:nvPr/>
        </p:nvSpPr>
        <p:spPr>
          <a:xfrm>
            <a:off x="7467600" y="571500"/>
            <a:ext cx="97790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পাট</a:t>
            </a:r>
            <a:endParaRPr lang="en-US" sz="280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5C6DE43-8112-4A5B-A1CD-366E89D6BE1C}"/>
              </a:ext>
            </a:extLst>
          </p:cNvPr>
          <p:cNvSpPr/>
          <p:nvPr/>
        </p:nvSpPr>
        <p:spPr>
          <a:xfrm>
            <a:off x="2628900" y="432039"/>
            <a:ext cx="4191000" cy="476818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অ</a:t>
            </a:r>
            <a:r>
              <a:rPr lang="en-US" sz="40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র্</a:t>
            </a:r>
            <a:r>
              <a:rPr lang="bn-BD" sz="4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থ</a:t>
            </a:r>
            <a:r>
              <a:rPr lang="en-US" sz="4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</a:t>
            </a:r>
            <a:r>
              <a:rPr lang="bn-BD" sz="4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ী </a:t>
            </a:r>
            <a:r>
              <a:rPr lang="bn-BD" sz="4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ফ</a:t>
            </a:r>
            <a:r>
              <a:rPr lang="en-US" sz="40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সল</a:t>
            </a:r>
            <a:r>
              <a:rPr lang="bn-BD" sz="4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ের</a:t>
            </a:r>
            <a:endParaRPr lang="en-US" sz="4000" b="1" dirty="0">
              <a:ln w="18000">
                <a:solidFill>
                  <a:srgbClr val="92D05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20A1F-A218-42EA-ADFD-294A48E22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1" y="742950"/>
            <a:ext cx="3991780" cy="1556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D2AD0-35BA-45FC-BE86-B99EF171E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07" y="771787"/>
            <a:ext cx="3378893" cy="169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EF8EB4-6DA4-416E-A42B-3A2C9325C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00" y="2495550"/>
            <a:ext cx="3738400" cy="195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E565C3-6F47-4FBC-B6BE-DD647A1E9D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14650"/>
            <a:ext cx="4159850" cy="118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95CF0A8C-270F-4463-ACA7-978561F4C2BA}"/>
              </a:ext>
            </a:extLst>
          </p:cNvPr>
          <p:cNvSpPr/>
          <p:nvPr/>
        </p:nvSpPr>
        <p:spPr>
          <a:xfrm>
            <a:off x="2438400" y="438150"/>
            <a:ext cx="4652320" cy="685800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মৎস সম্পদ</a:t>
            </a:r>
            <a:endParaRPr lang="en-US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299106-90B3-4FCF-A742-60D790C22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57300"/>
            <a:ext cx="6400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1D2C667C-07E6-4586-9DB7-827614D1DC60}"/>
              </a:ext>
            </a:extLst>
          </p:cNvPr>
          <p:cNvSpPr/>
          <p:nvPr/>
        </p:nvSpPr>
        <p:spPr>
          <a:xfrm>
            <a:off x="3048000" y="3657600"/>
            <a:ext cx="3048000" cy="971550"/>
          </a:xfrm>
          <a:prstGeom prst="upArrow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সাপ</a:t>
            </a:r>
            <a:endParaRPr lang="en-US" sz="1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5B51206-AAED-4A0A-86C6-BB007501171C}"/>
              </a:ext>
            </a:extLst>
          </p:cNvPr>
          <p:cNvSpPr/>
          <p:nvPr/>
        </p:nvSpPr>
        <p:spPr>
          <a:xfrm>
            <a:off x="2438400" y="666750"/>
            <a:ext cx="4495800" cy="522546"/>
          </a:xfrm>
          <a:prstGeom prst="downArrow">
            <a:avLst>
              <a:gd name="adj1" fmla="val 50000"/>
              <a:gd name="adj2" fmla="val 5507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সরিসৃপ</a:t>
            </a:r>
            <a:endParaRPr lang="en-US" sz="24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4F9A5188-0D94-4ABA-ABFB-38DDF1E9DE4A}"/>
              </a:ext>
            </a:extLst>
          </p:cNvPr>
          <p:cNvSpPr/>
          <p:nvPr/>
        </p:nvSpPr>
        <p:spPr>
          <a:xfrm>
            <a:off x="1752600" y="803787"/>
            <a:ext cx="5410200" cy="3368163"/>
          </a:xfrm>
          <a:prstGeom prst="parallelogram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BD" sz="60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পাঠ্য বইয়ের সাথে সংযোগ </a:t>
            </a:r>
            <a:endParaRPr lang="en-US" sz="60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C4FA98-CBCA-4F99-B7F1-267036CE7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4" y="1743075"/>
            <a:ext cx="7928107" cy="2828925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6964538-A774-4CAF-8B80-E603E323FD45}"/>
              </a:ext>
            </a:extLst>
          </p:cNvPr>
          <p:cNvSpPr/>
          <p:nvPr/>
        </p:nvSpPr>
        <p:spPr>
          <a:xfrm>
            <a:off x="4343400" y="476250"/>
            <a:ext cx="4267200" cy="1257300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কাফকো সার</a:t>
            </a:r>
            <a:r>
              <a:rPr lang="en-US" sz="240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কারখানা</a:t>
            </a:r>
          </a:p>
          <a:p>
            <a:pPr algn="ctr"/>
            <a:r>
              <a:rPr lang="bn-BD" sz="240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পৃষ্টা-১১৯</a:t>
            </a:r>
            <a:endParaRPr lang="en-US" sz="1400" dirty="0">
              <a:ln w="18000">
                <a:solidFill>
                  <a:srgbClr val="0070C0"/>
                </a:solidFill>
                <a:prstDash val="solid"/>
                <a:miter lim="800000"/>
              </a:ln>
              <a:noFill/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4551970-7058-4D76-A3F8-37E894F5A284}"/>
              </a:ext>
            </a:extLst>
          </p:cNvPr>
          <p:cNvSpPr/>
          <p:nvPr/>
        </p:nvSpPr>
        <p:spPr>
          <a:xfrm rot="20202373">
            <a:off x="990600" y="685800"/>
            <a:ext cx="2514601" cy="800100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শিল্প</a:t>
            </a:r>
            <a:endParaRPr lang="bn-BD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85CC0D-09CC-4155-A0A4-FD9CE9949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7" y="1428750"/>
            <a:ext cx="7489987" cy="2857500"/>
          </a:xfrm>
          <a:prstGeom prst="rect">
            <a:avLst/>
          </a:prstGeom>
        </p:spPr>
      </p:pic>
      <p:sp>
        <p:nvSpPr>
          <p:cNvPr id="8" name="Flowchart: Sequential Access Storage 7">
            <a:extLst>
              <a:ext uri="{FF2B5EF4-FFF2-40B4-BE49-F238E27FC236}">
                <a16:creationId xmlns:a16="http://schemas.microsoft.com/office/drawing/2014/main" id="{A118C2DF-7642-437B-8F85-2A621D6CDFBE}"/>
              </a:ext>
            </a:extLst>
          </p:cNvPr>
          <p:cNvSpPr/>
          <p:nvPr/>
        </p:nvSpPr>
        <p:spPr>
          <a:xfrm rot="5400000">
            <a:off x="1934570" y="-277220"/>
            <a:ext cx="931460" cy="2362200"/>
          </a:xfrm>
          <a:prstGeom prst="flowChartMagnetic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2800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প্রাণী</a:t>
            </a:r>
          </a:p>
          <a:p>
            <a:pPr algn="ctr"/>
            <a:r>
              <a:rPr lang="bn-BD" sz="2800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পৃষ্টা-১২০</a:t>
            </a:r>
            <a:endParaRPr lang="en-US" sz="2800" dirty="0">
              <a:ln w="18000">
                <a:solidFill>
                  <a:srgbClr val="00B0F0"/>
                </a:solidFill>
                <a:prstDash val="solid"/>
                <a:miter lim="800000"/>
              </a:ln>
              <a:noFill/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7D8CDFAC-EEB9-4D24-8BBB-3117D66343AA}"/>
              </a:ext>
            </a:extLst>
          </p:cNvPr>
          <p:cNvSpPr/>
          <p:nvPr/>
        </p:nvSpPr>
        <p:spPr>
          <a:xfrm>
            <a:off x="1866900" y="228600"/>
            <a:ext cx="5410200" cy="1200150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মূল্যায়ন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8915B4-6255-4B08-AD10-BD370326B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316235"/>
              </p:ext>
            </p:extLst>
          </p:nvPr>
        </p:nvGraphicFramePr>
        <p:xfrm>
          <a:off x="990600" y="3270167"/>
          <a:ext cx="7086600" cy="137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787">
                  <a:extLst>
                    <a:ext uri="{9D8B030D-6E8A-4147-A177-3AD203B41FA5}">
                      <a16:colId xmlns:a16="http://schemas.microsoft.com/office/drawing/2014/main" val="51630344"/>
                    </a:ext>
                  </a:extLst>
                </a:gridCol>
                <a:gridCol w="3589813">
                  <a:extLst>
                    <a:ext uri="{9D8B030D-6E8A-4147-A177-3AD203B41FA5}">
                      <a16:colId xmlns:a16="http://schemas.microsoft.com/office/drawing/2014/main" val="909354004"/>
                    </a:ext>
                  </a:extLst>
                </a:gridCol>
              </a:tblGrid>
              <a:tr h="571868">
                <a:tc>
                  <a:txBody>
                    <a:bodyPr/>
                    <a:lstStyle/>
                    <a:p>
                      <a:pPr algn="ctr"/>
                      <a:r>
                        <a:rPr lang="en-US" sz="33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33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3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33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স্য</a:t>
                      </a:r>
                      <a:endParaRPr lang="en-US" sz="33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3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33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র্</a:t>
                      </a:r>
                      <a:r>
                        <a:rPr lang="bn-BD" sz="33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3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bn-BD" sz="33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3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 </a:t>
                      </a:r>
                      <a:r>
                        <a:rPr lang="bn-BD" sz="33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  <a:r>
                        <a:rPr lang="en-US" sz="33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সল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663656"/>
                  </a:ext>
                </a:extLst>
              </a:tr>
              <a:tr h="79973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392770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EF05045-B271-4FC7-93CE-731F66414B3B}"/>
              </a:ext>
            </a:extLst>
          </p:cNvPr>
          <p:cNvSpPr txBox="1"/>
          <p:nvPr/>
        </p:nvSpPr>
        <p:spPr>
          <a:xfrm>
            <a:off x="1117600" y="231723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ধান</a:t>
            </a:r>
            <a:endParaRPr lang="en-US" sz="24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EE6F9F-63A9-489F-8298-3B7A468E2788}"/>
              </a:ext>
            </a:extLst>
          </p:cNvPr>
          <p:cNvSpPr txBox="1"/>
          <p:nvPr/>
        </p:nvSpPr>
        <p:spPr>
          <a:xfrm>
            <a:off x="2743200" y="2374386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পাট</a:t>
            </a:r>
            <a:endParaRPr lang="en-US" sz="2400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5BDEF7-EC99-4207-BAD6-FC30C27CAC8A}"/>
              </a:ext>
            </a:extLst>
          </p:cNvPr>
          <p:cNvSpPr txBox="1"/>
          <p:nvPr/>
        </p:nvSpPr>
        <p:spPr>
          <a:xfrm>
            <a:off x="4343400" y="2374386"/>
            <a:ext cx="67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ভুট্টা</a:t>
            </a:r>
            <a:endParaRPr lang="en-US" sz="24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6DA487-77C3-46B6-94EC-CB1EE653E3CB}"/>
              </a:ext>
            </a:extLst>
          </p:cNvPr>
          <p:cNvSpPr txBox="1"/>
          <p:nvPr/>
        </p:nvSpPr>
        <p:spPr>
          <a:xfrm>
            <a:off x="5695951" y="2374386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গম</a:t>
            </a:r>
            <a:endParaRPr lang="en-US" sz="2400" dirty="0">
              <a:solidFill>
                <a:schemeClr val="accent2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13DCE7-B2B7-4B7F-9E79-047698524711}"/>
              </a:ext>
            </a:extLst>
          </p:cNvPr>
          <p:cNvSpPr txBox="1"/>
          <p:nvPr/>
        </p:nvSpPr>
        <p:spPr>
          <a:xfrm>
            <a:off x="7213599" y="2374386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Kalpurush" pitchFamily="2" charset="0"/>
                <a:cs typeface="Kalpurush" pitchFamily="2" charset="0"/>
              </a:rPr>
              <a:t>তুলা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5C3F37-7933-44D2-A07B-458B2A30F124}"/>
              </a:ext>
            </a:extLst>
          </p:cNvPr>
          <p:cNvSpPr txBox="1"/>
          <p:nvPr/>
        </p:nvSpPr>
        <p:spPr>
          <a:xfrm>
            <a:off x="7010401" y="27744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তামাক</a:t>
            </a:r>
            <a:endParaRPr lang="en-US" sz="24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47C152-C54A-4D22-90B6-C950E1FC1078}"/>
              </a:ext>
            </a:extLst>
          </p:cNvPr>
          <p:cNvSpPr txBox="1"/>
          <p:nvPr/>
        </p:nvSpPr>
        <p:spPr>
          <a:xfrm>
            <a:off x="5867400" y="2774436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চা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E4B511-147A-4AC0-9F43-5740DFFE3E9F}"/>
              </a:ext>
            </a:extLst>
          </p:cNvPr>
          <p:cNvSpPr txBox="1"/>
          <p:nvPr/>
        </p:nvSpPr>
        <p:spPr>
          <a:xfrm>
            <a:off x="4171182" y="275581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6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রাবার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BC6D12-F7D4-4BEC-8AAF-3C5B75A8C389}"/>
              </a:ext>
            </a:extLst>
          </p:cNvPr>
          <p:cNvSpPr txBox="1"/>
          <p:nvPr/>
        </p:nvSpPr>
        <p:spPr>
          <a:xfrm>
            <a:off x="2409441" y="2717286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1"/>
                </a:solidFill>
                <a:latin typeface="Kalpurush" pitchFamily="2" charset="0"/>
                <a:cs typeface="Kalpurush" pitchFamily="2" charset="0"/>
              </a:rPr>
              <a:t>নারিকেল</a:t>
            </a:r>
            <a:endParaRPr lang="en-US" sz="2400" dirty="0">
              <a:solidFill>
                <a:schemeClr val="accent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E0305A-DAF0-40B8-8A44-C07243F756CD}"/>
              </a:ext>
            </a:extLst>
          </p:cNvPr>
          <p:cNvSpPr txBox="1"/>
          <p:nvPr/>
        </p:nvSpPr>
        <p:spPr>
          <a:xfrm>
            <a:off x="1066800" y="271728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মসলা</a:t>
            </a:r>
            <a:endParaRPr lang="en-US" sz="24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F03EAB5-295F-47C4-9196-F270ED9D16E9}"/>
              </a:ext>
            </a:extLst>
          </p:cNvPr>
          <p:cNvSpPr/>
          <p:nvPr/>
        </p:nvSpPr>
        <p:spPr>
          <a:xfrm>
            <a:off x="1066800" y="1194571"/>
            <a:ext cx="6870699" cy="843779"/>
          </a:xfrm>
          <a:prstGeom prst="cloudCallou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খাদ্য</a:t>
            </a:r>
            <a:r>
              <a:rPr lang="en-US" sz="2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</a:t>
            </a:r>
            <a:r>
              <a:rPr lang="en-US" sz="20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স্য</a:t>
            </a:r>
            <a:r>
              <a:rPr lang="bn-BD" sz="2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ও অ</a:t>
            </a:r>
            <a:r>
              <a:rPr lang="en-US" sz="20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র্</a:t>
            </a:r>
            <a:r>
              <a:rPr lang="bn-BD" sz="2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থ</a:t>
            </a:r>
            <a:r>
              <a:rPr lang="en-US" sz="2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</a:t>
            </a:r>
            <a:r>
              <a:rPr lang="bn-BD" sz="2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র</a:t>
            </a:r>
            <a:r>
              <a:rPr lang="en-US" sz="2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ী </a:t>
            </a:r>
            <a:r>
              <a:rPr lang="bn-BD" sz="2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ফ</a:t>
            </a:r>
            <a:r>
              <a:rPr lang="en-US" sz="20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সল</a:t>
            </a:r>
            <a:r>
              <a:rPr lang="bn-BD" sz="2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ের পার্থক্যের একটি তালিকা কর</a:t>
            </a:r>
            <a:endParaRPr lang="en-US" sz="20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66 0.287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20834 0.2870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21909 0.2870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22916 0.2870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175 0.2870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0.2870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313 0.2981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04306 0.2907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00069 0.2870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2934 0.2203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0" grpId="1"/>
      <p:bldP spid="21" grpId="0"/>
      <p:bldP spid="21" grpId="1"/>
      <p:bldP spid="26" grpId="0"/>
      <p:bldP spid="26" grpId="1"/>
      <p:bldP spid="24" grpId="0"/>
      <p:bldP spid="24" grpId="1"/>
      <p:bldP spid="27" grpId="0"/>
      <p:bldP spid="27" grpId="1"/>
      <p:bldP spid="32" grpId="0"/>
      <p:bldP spid="32" grpId="1"/>
      <p:bldP spid="31" grpId="0"/>
      <p:bldP spid="31" grpId="1"/>
      <p:bldP spid="30" grpId="0"/>
      <p:bldP spid="30" grpId="1"/>
      <p:bldP spid="29" grpId="0"/>
      <p:bldP spid="29" grpId="1"/>
      <p:bldP spid="28" grpId="0"/>
      <p:bldP spid="28" grpId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650E0D3-31F5-459B-BADC-D5917F34C624}"/>
              </a:ext>
            </a:extLst>
          </p:cNvPr>
          <p:cNvSpPr/>
          <p:nvPr/>
        </p:nvSpPr>
        <p:spPr>
          <a:xfrm>
            <a:off x="2362200" y="514350"/>
            <a:ext cx="5105400" cy="800100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বাড়ির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কাজ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39C73-D418-4DD6-8C91-E11889BEB44A}"/>
              </a:ext>
            </a:extLst>
          </p:cNvPr>
          <p:cNvSpPr txBox="1"/>
          <p:nvPr/>
        </p:nvSpPr>
        <p:spPr>
          <a:xfrm>
            <a:off x="1600200" y="1885951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এশিয়ার বনভূমিতে পাওয়া যায় এমন পাঁচটি পশুর নাম লিখ?</a:t>
            </a:r>
            <a:endParaRPr lang="en-US" sz="3200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D8FEC-AC01-4C8E-A03E-C788F416DE31}"/>
              </a:ext>
            </a:extLst>
          </p:cNvPr>
          <p:cNvSpPr txBox="1"/>
          <p:nvPr/>
        </p:nvSpPr>
        <p:spPr>
          <a:xfrm flipH="1">
            <a:off x="1600200" y="2971801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খাদ্যশস্য ও অর্থকরী ফসলের দুটি পার্থক্য লেখ?</a:t>
            </a:r>
            <a:endParaRPr lang="en-US" sz="32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6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cc424a69fd3a70b8f87f7e7cb2f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314566">
            <a:off x="2884026" y="2273183"/>
            <a:ext cx="5638800" cy="1107996"/>
          </a:xfrm>
          <a:prstGeom prst="rect">
            <a:avLst/>
          </a:prstGeom>
          <a:solidFill>
            <a:srgbClr val="28902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ধন্যবাদ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সবাইকে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312243-D247-4BA6-B4CE-66F091C355BD}"/>
              </a:ext>
            </a:extLst>
          </p:cNvPr>
          <p:cNvSpPr/>
          <p:nvPr/>
        </p:nvSpPr>
        <p:spPr>
          <a:xfrm>
            <a:off x="1504950" y="666750"/>
            <a:ext cx="5676900" cy="6096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640" bIns="274320" rtlCol="0" anchor="ctr"/>
          <a:lstStyle/>
          <a:p>
            <a:pPr algn="ctr"/>
            <a:r>
              <a:rPr lang="bn-BD" sz="6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পরিচিতি</a:t>
            </a:r>
            <a:endParaRPr lang="en-US" sz="8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285F3A-F5C8-4AFE-938A-6B253FA59087}"/>
              </a:ext>
            </a:extLst>
          </p:cNvPr>
          <p:cNvSpPr/>
          <p:nvPr/>
        </p:nvSpPr>
        <p:spPr>
          <a:xfrm>
            <a:off x="507705" y="1885950"/>
            <a:ext cx="3848100" cy="188595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2000" b="1" kern="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জিন্নাত</a:t>
            </a:r>
            <a:r>
              <a:rPr lang="en-US" sz="2000" b="1" kern="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b="1" kern="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রেহেনা</a:t>
            </a:r>
            <a:r>
              <a:rPr lang="en-US" sz="2000" b="1" kern="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b="1" kern="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মিতালী</a:t>
            </a:r>
            <a:endParaRPr lang="bn-IN" sz="2000" b="1" kern="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Kalpurush" pitchFamily="2" charset="0"/>
              <a:cs typeface="Kalpurush" pitchFamily="2" charset="0"/>
            </a:endParaRPr>
          </a:p>
          <a:p>
            <a:pPr lvl="0">
              <a:defRPr/>
            </a:pPr>
            <a:r>
              <a:rPr lang="bn-IN" sz="2000" b="1" kern="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সহকারী শিক্ষক</a:t>
            </a:r>
          </a:p>
          <a:p>
            <a:pPr lvl="0">
              <a:defRPr/>
            </a:pPr>
            <a:r>
              <a:rPr lang="en-US" sz="2000" b="1" kern="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বনগ্রাম</a:t>
            </a:r>
            <a:r>
              <a:rPr lang="en-US" sz="2000" b="1" kern="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২ </a:t>
            </a:r>
            <a:r>
              <a:rPr lang="en-US" sz="2000" b="1" kern="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নং</a:t>
            </a:r>
            <a:r>
              <a:rPr lang="bn-BD" sz="2000" b="1" kern="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IN" sz="2000" b="1" kern="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সরকারি প্রাথমিক বিদ্যা</a:t>
            </a:r>
            <a:r>
              <a:rPr lang="en-US" sz="2000" b="1" kern="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লয়</a:t>
            </a:r>
            <a:endParaRPr lang="en-US" sz="2000" b="1" kern="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Kalpurush" pitchFamily="2" charset="0"/>
              <a:cs typeface="Kalpurush" pitchFamily="2" charset="0"/>
            </a:endParaRPr>
          </a:p>
          <a:p>
            <a:pPr lvl="0">
              <a:defRPr/>
            </a:pPr>
            <a:r>
              <a:rPr lang="en-US" sz="2000" b="1" kern="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কটিয়াদি</a:t>
            </a:r>
            <a:r>
              <a:rPr lang="en-US" sz="2000" b="1" kern="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, </a:t>
            </a:r>
            <a:r>
              <a:rPr lang="en-US" sz="2000" b="1" kern="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কিশোরগঞ্জ</a:t>
            </a:r>
            <a:r>
              <a:rPr lang="en-US" sz="2000" b="1" kern="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 </a:t>
            </a:r>
            <a:endParaRPr lang="bn-IN" sz="2000" b="1" kern="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0B89D-C21F-467D-B497-2FAFF1B38759}"/>
              </a:ext>
            </a:extLst>
          </p:cNvPr>
          <p:cNvSpPr txBox="1"/>
          <p:nvPr/>
        </p:nvSpPr>
        <p:spPr>
          <a:xfrm>
            <a:off x="4727058" y="2038350"/>
            <a:ext cx="38862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বাংলাদেশ ও বিশ্বপরিচয়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b="1" u="sng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চতুর্থ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Kalpurush" pitchFamily="2" charset="0"/>
              <a:cs typeface="Kalpurush" pitchFamily="2" charset="0"/>
            </a:endParaRPr>
          </a:p>
          <a:p>
            <a:r>
              <a:rPr lang="en-US" b="1" u="sng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u="sng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শিরোনামঃ</a:t>
            </a:r>
            <a:r>
              <a:rPr lang="bn-BD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 এশিয়ার বিভিন্ন সম্পদ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Kalpurush" pitchFamily="2" charset="0"/>
              <a:cs typeface="Kalpurush" pitchFamily="2" charset="0"/>
            </a:endParaRPr>
          </a:p>
          <a:p>
            <a:r>
              <a:rPr lang="bn-BD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পাঠ্যাংশঃ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এশিয়ার উৎপাদিত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 …..</a:t>
            </a:r>
            <a:r>
              <a:rPr lang="bn-BD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..................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বেশি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 </a:t>
            </a:r>
            <a:r>
              <a:rPr lang="bn-BD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উৎপাদিত হয়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en-US" b="1" u="sng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 ৪০ </a:t>
            </a:r>
            <a:r>
              <a:rPr lang="en-US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মিনিট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D6086B9-85F8-41BB-BD10-ECBB9512E1AD}"/>
              </a:ext>
            </a:extLst>
          </p:cNvPr>
          <p:cNvSpPr/>
          <p:nvPr/>
        </p:nvSpPr>
        <p:spPr>
          <a:xfrm>
            <a:off x="1219200" y="514350"/>
            <a:ext cx="6629400" cy="1447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আবেগ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সৃষ্টি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E91E83-D5AA-41D6-B152-85B15B62C441}"/>
              </a:ext>
            </a:extLst>
          </p:cNvPr>
          <p:cNvSpPr/>
          <p:nvPr/>
        </p:nvSpPr>
        <p:spPr>
          <a:xfrm>
            <a:off x="1219200" y="2038350"/>
            <a:ext cx="6781800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Kalpurush" pitchFamily="2" charset="0"/>
                <a:cs typeface="Kalpurush" pitchFamily="2" charset="0"/>
              </a:rPr>
              <a:t>গান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Kalpurush" pitchFamily="2" charset="0"/>
                <a:cs typeface="Kalpurush" pitchFamily="2" charset="0"/>
              </a:rPr>
              <a:t>(</a:t>
            </a:r>
            <a:r>
              <a:rPr lang="as-IN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Kalpurush" pitchFamily="2" charset="0"/>
                <a:cs typeface="Kalpurush" pitchFamily="2" charset="0"/>
              </a:rPr>
              <a:t>ধন ধান্য পুষ্প ভরা আমাদের এই বসুন্ধরা</a:t>
            </a:r>
            <a:r>
              <a:rPr lang="bn-BD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Kalpurush" pitchFamily="2" charset="0"/>
                <a:cs typeface="Kalpurush" pitchFamily="2" charset="0"/>
              </a:rPr>
              <a:t>)</a:t>
            </a:r>
            <a:endParaRPr lang="bn-BD" dirty="0"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6900" y="2647950"/>
            <a:ext cx="56007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2"/>
              </a:rPr>
              <a:t>https://www.youtube.com/watch?v=aH__jf36sl0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CA780C0E-5D6A-4BE0-9009-A8A050331D4E}"/>
              </a:ext>
            </a:extLst>
          </p:cNvPr>
          <p:cNvSpPr/>
          <p:nvPr/>
        </p:nvSpPr>
        <p:spPr>
          <a:xfrm>
            <a:off x="1452562" y="457200"/>
            <a:ext cx="5943600" cy="1320166"/>
          </a:xfrm>
          <a:prstGeom prst="hexagon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পাঠ শিরোনাম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22EBE80E-C89F-46C6-9563-3DC0AFD5E027}"/>
              </a:ext>
            </a:extLst>
          </p:cNvPr>
          <p:cNvSpPr/>
          <p:nvPr/>
        </p:nvSpPr>
        <p:spPr>
          <a:xfrm>
            <a:off x="838201" y="1733550"/>
            <a:ext cx="7172325" cy="2800350"/>
          </a:xfrm>
          <a:prstGeom prst="hexagon">
            <a:avLst/>
          </a:prstGeom>
          <a:noFill/>
          <a:ln w="762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এশিয়ার বিভিন্ন সম্পদ</a:t>
            </a:r>
            <a:endParaRPr lang="en-US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560384F-0CC6-41AB-99C4-9F0C336E946F}"/>
              </a:ext>
            </a:extLst>
          </p:cNvPr>
          <p:cNvSpPr/>
          <p:nvPr/>
        </p:nvSpPr>
        <p:spPr>
          <a:xfrm>
            <a:off x="762000" y="514350"/>
            <a:ext cx="7620000" cy="16002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শিখনফল</a:t>
            </a:r>
            <a:endParaRPr lang="en-US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D6355DFE-5443-4204-AFC6-2D9C3F6790D6}"/>
              </a:ext>
            </a:extLst>
          </p:cNvPr>
          <p:cNvSpPr/>
          <p:nvPr/>
        </p:nvSpPr>
        <p:spPr>
          <a:xfrm>
            <a:off x="685800" y="2114550"/>
            <a:ext cx="7772400" cy="1866900"/>
          </a:xfrm>
          <a:prstGeom prst="doubleWav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এশিয়া মহাদেশের </a:t>
            </a:r>
            <a:r>
              <a:rPr lang="en-US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প্রা</a:t>
            </a:r>
            <a:r>
              <a:rPr lang="bn-BD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ণী, ফসল ও খনিজ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সম্পদ</a:t>
            </a:r>
            <a:r>
              <a:rPr lang="bn-BD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সম্পর্কে বর্ণনা করতে পারবে।</a:t>
            </a:r>
            <a:r>
              <a:rPr lang="bn-BD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628650"/>
            <a:ext cx="61722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prstTxWarp prst="textStop">
              <a:avLst/>
            </a:prstTxWarp>
            <a:spAutoFit/>
          </a:bodyPr>
          <a:lstStyle/>
          <a:p>
            <a:pPr lvl="1" algn="ctr"/>
            <a:r>
              <a:rPr lang="bn-BD" sz="40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40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>
                <a:ln w="18000">
                  <a:solidFill>
                    <a:srgbClr val="7030A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উপস্থাপন</a:t>
            </a:r>
            <a:endParaRPr lang="bn-BD" sz="8800" b="1" dirty="0">
              <a:ln w="18000">
                <a:solidFill>
                  <a:srgbClr val="7030A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4F6142-2BF7-48D5-8B30-C6E315F6C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28750"/>
            <a:ext cx="4800600" cy="2274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59FEF488-1798-4AAC-863B-FA98762275DC}"/>
              </a:ext>
            </a:extLst>
          </p:cNvPr>
          <p:cNvSpPr/>
          <p:nvPr/>
        </p:nvSpPr>
        <p:spPr>
          <a:xfrm>
            <a:off x="2438400" y="666750"/>
            <a:ext cx="4800600" cy="571500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পশু সম্পদ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571AD8A0-4851-4DC3-8D18-224DBE11226B}"/>
              </a:ext>
            </a:extLst>
          </p:cNvPr>
          <p:cNvSpPr/>
          <p:nvPr/>
        </p:nvSpPr>
        <p:spPr>
          <a:xfrm>
            <a:off x="3962400" y="3790950"/>
            <a:ext cx="1962434" cy="685800"/>
          </a:xfrm>
          <a:prstGeom prst="up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বাঘ</a:t>
            </a:r>
            <a:endParaRPr lang="en-US" sz="16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D944F2AF-2391-4C0A-B6D1-E85AAD55F253}"/>
              </a:ext>
            </a:extLst>
          </p:cNvPr>
          <p:cNvSpPr/>
          <p:nvPr/>
        </p:nvSpPr>
        <p:spPr>
          <a:xfrm>
            <a:off x="2533649" y="3887871"/>
            <a:ext cx="4305301" cy="665521"/>
          </a:xfrm>
          <a:prstGeom prst="upArrow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হরিণ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2894E6-B45E-4AC9-B563-F9B0493F4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38150"/>
            <a:ext cx="5410200" cy="337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71BD23-CC76-48C7-8605-D413011DB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90550"/>
            <a:ext cx="5954427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rrow: Up 6">
            <a:extLst>
              <a:ext uri="{FF2B5EF4-FFF2-40B4-BE49-F238E27FC236}">
                <a16:creationId xmlns:a16="http://schemas.microsoft.com/office/drawing/2014/main" id="{EE645BB3-E95A-41E4-931B-6F7E63655DFC}"/>
              </a:ext>
            </a:extLst>
          </p:cNvPr>
          <p:cNvSpPr/>
          <p:nvPr/>
        </p:nvSpPr>
        <p:spPr>
          <a:xfrm>
            <a:off x="2830227" y="3314700"/>
            <a:ext cx="3429000" cy="1085850"/>
          </a:xfrm>
          <a:prstGeom prst="upArrow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বানর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D7CE25-62AD-468B-8DC9-6A6B754E09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9"/>
          <a:stretch/>
        </p:blipFill>
        <p:spPr>
          <a:xfrm>
            <a:off x="1752600" y="587086"/>
            <a:ext cx="5715000" cy="289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rrow: Up 4">
            <a:extLst>
              <a:ext uri="{FF2B5EF4-FFF2-40B4-BE49-F238E27FC236}">
                <a16:creationId xmlns:a16="http://schemas.microsoft.com/office/drawing/2014/main" id="{1363BA29-4872-4763-B120-48C0ECE36744}"/>
              </a:ext>
            </a:extLst>
          </p:cNvPr>
          <p:cNvSpPr/>
          <p:nvPr/>
        </p:nvSpPr>
        <p:spPr>
          <a:xfrm>
            <a:off x="3276600" y="3486150"/>
            <a:ext cx="2971800" cy="914400"/>
          </a:xfrm>
          <a:prstGeom prst="upArrow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হাতি</a:t>
            </a:r>
            <a:endParaRPr lang="en-US" sz="16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BBE1C6-36D7-4B73-94A5-BFEADEEC95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17798"/>
            <a:ext cx="6500930" cy="2539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Flowchart: Off-page Connector 14">
            <a:extLst>
              <a:ext uri="{FF2B5EF4-FFF2-40B4-BE49-F238E27FC236}">
                <a16:creationId xmlns:a16="http://schemas.microsoft.com/office/drawing/2014/main" id="{BFC88A05-2510-4403-AB83-C685730457EF}"/>
              </a:ext>
            </a:extLst>
          </p:cNvPr>
          <p:cNvSpPr/>
          <p:nvPr/>
        </p:nvSpPr>
        <p:spPr>
          <a:xfrm>
            <a:off x="3429000" y="3486150"/>
            <a:ext cx="2286000" cy="914400"/>
          </a:xfrm>
          <a:prstGeom prst="flowChartOffpageConnector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গ</a:t>
            </a:r>
            <a:r>
              <a:rPr lang="bn-BD" sz="72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র</a:t>
            </a:r>
            <a:r>
              <a:rPr lang="en-US" sz="72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ু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6807CB0-E0F9-4720-8DA0-8FC388BFF0C1}"/>
              </a:ext>
            </a:extLst>
          </p:cNvPr>
          <p:cNvSpPr/>
          <p:nvPr/>
        </p:nvSpPr>
        <p:spPr>
          <a:xfrm>
            <a:off x="3048000" y="3981450"/>
            <a:ext cx="3810000" cy="8001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8000">
                  <a:solidFill>
                    <a:srgbClr val="00B0F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ছাগ</a:t>
            </a:r>
            <a:r>
              <a:rPr lang="bn-BD" sz="48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ল</a:t>
            </a:r>
            <a:endParaRPr lang="en-US" sz="4800" b="1" dirty="0">
              <a:ln w="18000">
                <a:solidFill>
                  <a:srgbClr val="00B0F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87AEE4-0A22-4719-97CA-4E52CA1462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38150"/>
            <a:ext cx="35814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  <p:bldP spid="8" grpId="0"/>
      <p:bldP spid="8" grpId="1"/>
      <p:bldP spid="11" grpId="0"/>
      <p:bldP spid="11" grpId="1"/>
      <p:bldP spid="13" grpId="0"/>
      <p:bldP spid="13" grpId="1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90DE53-BFB2-4F91-A42A-07F9D47B8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209757"/>
              </p:ext>
            </p:extLst>
          </p:nvPr>
        </p:nvGraphicFramePr>
        <p:xfrm>
          <a:off x="1524000" y="1286797"/>
          <a:ext cx="6477000" cy="331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Top Corners Snipped 2">
            <a:extLst>
              <a:ext uri="{FF2B5EF4-FFF2-40B4-BE49-F238E27FC236}">
                <a16:creationId xmlns:a16="http://schemas.microsoft.com/office/drawing/2014/main" id="{AA651DF2-7492-4C9B-83BF-7BFF4EA99A22}"/>
              </a:ext>
            </a:extLst>
          </p:cNvPr>
          <p:cNvSpPr/>
          <p:nvPr/>
        </p:nvSpPr>
        <p:spPr>
          <a:xfrm>
            <a:off x="742341" y="486697"/>
            <a:ext cx="7696200" cy="80010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তাহলে</a:t>
            </a:r>
            <a:r>
              <a:rPr lang="en-US" sz="36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পশু</a:t>
            </a:r>
            <a:r>
              <a:rPr lang="en-US" sz="36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সম্পদ</a:t>
            </a:r>
            <a:r>
              <a:rPr lang="en-US" sz="36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বলতে</a:t>
            </a:r>
            <a:r>
              <a:rPr lang="en-US" sz="36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কী</a:t>
            </a:r>
            <a:r>
              <a:rPr lang="en-US" sz="36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কী</a:t>
            </a:r>
            <a:r>
              <a:rPr lang="en-US" sz="36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দেখলাম</a:t>
            </a:r>
            <a:r>
              <a:rPr lang="bn-BD" sz="36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Kalpurush" pitchFamily="2" charset="0"/>
                <a:cs typeface="Kalpurush" pitchFamily="2" charset="0"/>
              </a:rPr>
              <a:t> ?</a:t>
            </a:r>
            <a:endParaRPr lang="en-US" sz="36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8C62B4-6AB8-40EF-A041-3CB49E5E2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228C62B4-6AB8-40EF-A041-3CB49E5E2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9F980C-C56F-4329-BCAA-7F99E76E3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E79F980C-C56F-4329-BCAA-7F99E76E36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7E1A10-0483-4175-9EB4-4C390C19B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177E1A10-0483-4175-9EB4-4C390C19B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8D9BA2-9C85-494B-83EC-F4509FDF7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C08D9BA2-9C85-494B-83EC-F4509FDF7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66FB7B-7AA3-4DDB-B1DC-7122C5EE3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9266FB7B-7AA3-4DDB-B1DC-7122C5EE3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DE56C6-E9B5-4B64-95E5-3C71B59B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18DE56C6-E9B5-4B64-95E5-3C71B59B7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D402FC-762D-4197-95F5-C6A86B30E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28D402FC-762D-4197-95F5-C6A86B30E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5889D9-B0DE-4F7E-A441-121AE1C17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C05889D9-B0DE-4F7E-A441-121AE1C17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441DB-927F-42B2-AA9B-D10D2A7FA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022441DB-927F-42B2-AA9B-D10D2A7FA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AE990E-CE14-45BB-B15D-B98F73849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E8AE990E-CE14-45BB-B15D-B98F73849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783204-CA30-41F0-9278-0A6FA4D10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3" dur="1000"/>
                                        <p:tgtEl>
                                          <p:spTgt spid="2">
                                            <p:graphicEl>
                                              <a:dgm id="{8C783204-CA30-41F0-9278-0A6FA4D10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FCCA0-6BC8-4C6C-A3E8-962FCB639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4CFFCCA0-6BC8-4C6C-A3E8-962FCB639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8A3CB7-FB0D-4D2F-9F36-D74A17E68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1" dur="1000"/>
                                        <p:tgtEl>
                                          <p:spTgt spid="2">
                                            <p:graphicEl>
                                              <a:dgm id="{B68A3CB7-FB0D-4D2F-9F36-D74A17E68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494B4-CEFB-493A-927D-23ABDD1D4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47750"/>
            <a:ext cx="56388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DDEA55CF-03AE-4E98-BB48-2DB2F3D0F75E}"/>
              </a:ext>
            </a:extLst>
          </p:cNvPr>
          <p:cNvSpPr/>
          <p:nvPr/>
        </p:nvSpPr>
        <p:spPr>
          <a:xfrm>
            <a:off x="3733800" y="3714750"/>
            <a:ext cx="2209800" cy="1142999"/>
          </a:xfrm>
          <a:prstGeom prst="leftArrow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কয়লা</a:t>
            </a:r>
            <a:endParaRPr lang="en-US" sz="1200" b="1" dirty="0">
              <a:ln w="18000">
                <a:solidFill>
                  <a:srgbClr val="00206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92B0C53-F9BF-4D3C-A30F-85B25E338668}"/>
              </a:ext>
            </a:extLst>
          </p:cNvPr>
          <p:cNvSpPr/>
          <p:nvPr/>
        </p:nvSpPr>
        <p:spPr>
          <a:xfrm>
            <a:off x="2639704" y="666750"/>
            <a:ext cx="4446896" cy="485775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খনিজ সম্পদ</a:t>
            </a:r>
            <a:endParaRPr lang="en-US" sz="32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3FA29-E32C-4B43-825C-4047D210A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14350"/>
            <a:ext cx="5410200" cy="349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rrow: Right 3">
            <a:extLst>
              <a:ext uri="{FF2B5EF4-FFF2-40B4-BE49-F238E27FC236}">
                <a16:creationId xmlns:a16="http://schemas.microsoft.com/office/drawing/2014/main" id="{61932550-120D-477F-A953-D1CC610706BF}"/>
              </a:ext>
            </a:extLst>
          </p:cNvPr>
          <p:cNvSpPr/>
          <p:nvPr/>
        </p:nvSpPr>
        <p:spPr>
          <a:xfrm>
            <a:off x="4114800" y="3429000"/>
            <a:ext cx="1905000" cy="188595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ইস্পাত</a:t>
            </a:r>
            <a:endParaRPr lang="en-US" sz="1600" b="1" dirty="0">
              <a:ln w="18000">
                <a:solidFill>
                  <a:srgbClr val="0070C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03B1BE-02C1-49D9-AEB8-B4B710641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15" y="457200"/>
            <a:ext cx="6803571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rrow: Up 4">
            <a:extLst>
              <a:ext uri="{FF2B5EF4-FFF2-40B4-BE49-F238E27FC236}">
                <a16:creationId xmlns:a16="http://schemas.microsoft.com/office/drawing/2014/main" id="{9BFEEFCD-444F-4E8F-8955-3692534DD313}"/>
              </a:ext>
            </a:extLst>
          </p:cNvPr>
          <p:cNvSpPr/>
          <p:nvPr/>
        </p:nvSpPr>
        <p:spPr>
          <a:xfrm>
            <a:off x="3200400" y="3314700"/>
            <a:ext cx="2971800" cy="1257300"/>
          </a:xfrm>
          <a:prstGeom prst="upArrow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স্বর্ণ</a:t>
            </a:r>
            <a:endParaRPr lang="en-US" b="1" dirty="0">
              <a:ln w="18000">
                <a:solidFill>
                  <a:srgbClr val="FFC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1DA6FF-A830-4EF5-AD60-C130B49658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71500"/>
            <a:ext cx="6705600" cy="240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rrow: Down 5">
            <a:extLst>
              <a:ext uri="{FF2B5EF4-FFF2-40B4-BE49-F238E27FC236}">
                <a16:creationId xmlns:a16="http://schemas.microsoft.com/office/drawing/2014/main" id="{B51B2649-DFAE-4B89-B8C3-9AFC5DB60D11}"/>
              </a:ext>
            </a:extLst>
          </p:cNvPr>
          <p:cNvSpPr/>
          <p:nvPr/>
        </p:nvSpPr>
        <p:spPr>
          <a:xfrm>
            <a:off x="3581400" y="3086100"/>
            <a:ext cx="2438400" cy="1314450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লোহা</a:t>
            </a:r>
            <a:endParaRPr lang="en-US" sz="2400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  <p:bldP spid="7" grpId="0"/>
      <p:bldP spid="7" grpId="1"/>
      <p:bldP spid="9" grpId="0"/>
      <p:bldP spid="9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D8C64D5-4B86-498E-A828-763150171A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187578"/>
              </p:ext>
            </p:extLst>
          </p:nvPr>
        </p:nvGraphicFramePr>
        <p:xfrm>
          <a:off x="1676400" y="14287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Wave 13">
            <a:extLst>
              <a:ext uri="{FF2B5EF4-FFF2-40B4-BE49-F238E27FC236}">
                <a16:creationId xmlns:a16="http://schemas.microsoft.com/office/drawing/2014/main" id="{6FADA0AC-8063-4448-AB88-6CA656E1243C}"/>
              </a:ext>
            </a:extLst>
          </p:cNvPr>
          <p:cNvSpPr/>
          <p:nvPr/>
        </p:nvSpPr>
        <p:spPr>
          <a:xfrm>
            <a:off x="1219200" y="571500"/>
            <a:ext cx="7010400" cy="97154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spc="100" dirty="0">
                <a:ln w="18000">
                  <a:solidFill>
                    <a:srgbClr val="00B0F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latin typeface="Kalpurush" pitchFamily="2" charset="0"/>
                <a:cs typeface="Kalpurush" pitchFamily="2" charset="0"/>
              </a:rPr>
              <a:t>তাহলে খনিজ সম্পদ আমরা কী কী দেখলাম?</a:t>
            </a:r>
            <a:endParaRPr lang="en-US" sz="3200" spc="100" dirty="0">
              <a:ln w="18000">
                <a:solidFill>
                  <a:srgbClr val="00B0F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A84DBC-36C8-4E99-8B89-D1C9958F0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58A84DBC-36C8-4E99-8B89-D1C9958F0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58A84DBC-36C8-4E99-8B89-D1C9958F0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58A84DBC-36C8-4E99-8B89-D1C9958F0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6BFBAF-3E1D-45C8-B7E3-69DC741E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346BFBAF-3E1D-45C8-B7E3-69DC741EA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346BFBAF-3E1D-45C8-B7E3-69DC741E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346BFBAF-3E1D-45C8-B7E3-69DC741E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9B3031-20B4-480F-9AC8-FE9BE41E8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219B3031-20B4-480F-9AC8-FE9BE41E8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219B3031-20B4-480F-9AC8-FE9BE41E8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219B3031-20B4-480F-9AC8-FE9BE41E8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743AA7-D180-4091-9BCA-BE91D5F34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F1743AA7-D180-4091-9BCA-BE91D5F34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F1743AA7-D180-4091-9BCA-BE91D5F34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F1743AA7-D180-4091-9BCA-BE91D5F34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E26FB8-62F5-4CA6-8B88-B5BB29D06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FFE26FB8-62F5-4CA6-8B88-B5BB29D06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FFE26FB8-62F5-4CA6-8B88-B5BB29D06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FFE26FB8-62F5-4CA6-8B88-B5BB29D06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82D305-5DD6-4123-925E-E0980F28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E882D305-5DD6-4123-925E-E0980F282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E882D305-5DD6-4123-925E-E0980F28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E882D305-5DD6-4123-925E-E0980F28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DD30D6-5D02-4CA7-8861-DA66EDA6A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0FDD30D6-5D02-4CA7-8861-DA66EDA6A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graphicEl>
                                              <a:dgm id="{0FDD30D6-5D02-4CA7-8861-DA66EDA6A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0FDD30D6-5D02-4CA7-8861-DA66EDA6A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4B5D05-E88C-4CA9-8A7B-E6B52913B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graphicEl>
                                              <a:dgm id="{394B5D05-E88C-4CA9-8A7B-E6B52913B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graphicEl>
                                              <a:dgm id="{394B5D05-E88C-4CA9-8A7B-E6B52913B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394B5D05-E88C-4CA9-8A7B-E6B52913B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FD1910-61EA-4678-AE80-676464D35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AFFD1910-61EA-4678-AE80-676464D35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graphicEl>
                                              <a:dgm id="{AFFD1910-61EA-4678-AE80-676464D35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graphicEl>
                                              <a:dgm id="{AFFD1910-61EA-4678-AE80-676464D35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2345</TotalTime>
  <Words>227</Words>
  <Application>Microsoft Office PowerPoint</Application>
  <PresentationFormat>On-screen Show (16:9)</PresentationFormat>
  <Paragraphs>77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Kalpurush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habigonj</dc:creator>
  <cp:lastModifiedBy>User</cp:lastModifiedBy>
  <cp:revision>371</cp:revision>
  <dcterms:created xsi:type="dcterms:W3CDTF">2006-08-16T00:00:00Z</dcterms:created>
  <dcterms:modified xsi:type="dcterms:W3CDTF">2019-11-20T07:06:54Z</dcterms:modified>
</cp:coreProperties>
</file>