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3" r:id="rId3"/>
    <p:sldId id="264" r:id="rId4"/>
    <p:sldId id="261" r:id="rId5"/>
    <p:sldId id="256" r:id="rId6"/>
    <p:sldId id="268" r:id="rId7"/>
    <p:sldId id="266" r:id="rId8"/>
    <p:sldId id="270" r:id="rId9"/>
    <p:sldId id="262" r:id="rId10"/>
    <p:sldId id="269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FF7E-2EAB-48C2-86D2-F73F35D038BA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97E7-C5AF-4014-B8BE-EACF131C1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879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FF7E-2EAB-48C2-86D2-F73F35D038BA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97E7-C5AF-4014-B8BE-EACF131C1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741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FF7E-2EAB-48C2-86D2-F73F35D038BA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97E7-C5AF-4014-B8BE-EACF131C1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65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FF7E-2EAB-48C2-86D2-F73F35D038BA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97E7-C5AF-4014-B8BE-EACF131C1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581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FF7E-2EAB-48C2-86D2-F73F35D038BA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97E7-C5AF-4014-B8BE-EACF131C1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60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FF7E-2EAB-48C2-86D2-F73F35D038BA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97E7-C5AF-4014-B8BE-EACF131C1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FF7E-2EAB-48C2-86D2-F73F35D038BA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97E7-C5AF-4014-B8BE-EACF131C1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551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FF7E-2EAB-48C2-86D2-F73F35D038BA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97E7-C5AF-4014-B8BE-EACF131C1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330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FF7E-2EAB-48C2-86D2-F73F35D038BA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97E7-C5AF-4014-B8BE-EACF131C1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42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FF7E-2EAB-48C2-86D2-F73F35D038BA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97E7-C5AF-4014-B8BE-EACF131C1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57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5FF7E-2EAB-48C2-86D2-F73F35D038BA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97E7-C5AF-4014-B8BE-EACF131C1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925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5FF7E-2EAB-48C2-86D2-F73F35D038BA}" type="datetimeFigureOut">
              <a:rPr lang="en-GB" smtClean="0"/>
              <a:t>20/11/2019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397E7-C5AF-4014-B8BE-EACF131C1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42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143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Ribbon 4"/>
          <p:cNvSpPr/>
          <p:nvPr/>
        </p:nvSpPr>
        <p:spPr>
          <a:xfrm>
            <a:off x="393939" y="172529"/>
            <a:ext cx="11404121" cy="1069675"/>
          </a:xfrm>
          <a:prstGeom prst="ribbon">
            <a:avLst>
              <a:gd name="adj1" fmla="val 16667"/>
              <a:gd name="adj2" fmla="val 7299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সবাইকে স্বাগতঃ </a:t>
            </a:r>
            <a:endParaRPr lang="en-GB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72529"/>
            <a:ext cx="12192000" cy="668547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owchart: Magnetic Disk 11"/>
          <p:cNvSpPr/>
          <p:nvPr/>
        </p:nvSpPr>
        <p:spPr>
          <a:xfrm>
            <a:off x="0" y="172529"/>
            <a:ext cx="12192000" cy="1466490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সবাইকে স্বাগত </a:t>
            </a:r>
            <a:endParaRPr lang="en-GB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483743"/>
            <a:ext cx="12192000" cy="537425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249" y="2066175"/>
            <a:ext cx="9230264" cy="423501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600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143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Ribbon 4"/>
          <p:cNvSpPr/>
          <p:nvPr/>
        </p:nvSpPr>
        <p:spPr>
          <a:xfrm>
            <a:off x="393939" y="172529"/>
            <a:ext cx="11404121" cy="1069675"/>
          </a:xfrm>
          <a:prstGeom prst="ribbon">
            <a:avLst>
              <a:gd name="adj1" fmla="val 16667"/>
              <a:gd name="adj2" fmla="val 7299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</a:t>
            </a:r>
            <a:endParaRPr lang="en-GB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0770" y="1242204"/>
            <a:ext cx="12071230" cy="541738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3" y="1414733"/>
            <a:ext cx="4937475" cy="52448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Explosion 2 8"/>
          <p:cNvSpPr/>
          <p:nvPr/>
        </p:nvSpPr>
        <p:spPr>
          <a:xfrm>
            <a:off x="5500777" y="1242205"/>
            <a:ext cx="6297284" cy="5417388"/>
          </a:xfrm>
          <a:prstGeom prst="irregularSeal2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 সুষম খাদ্য না খেলে কী সমস্যা হতে পারে দু’টি বাক্যে লিখে আনবে । </a:t>
            </a:r>
            <a:endParaRPr lang="en-GB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1368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143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Ribbon 4"/>
          <p:cNvSpPr/>
          <p:nvPr/>
        </p:nvSpPr>
        <p:spPr>
          <a:xfrm>
            <a:off x="393939" y="172529"/>
            <a:ext cx="11404121" cy="1069675"/>
          </a:xfrm>
          <a:prstGeom prst="ribbon">
            <a:avLst>
              <a:gd name="adj1" fmla="val 16667"/>
              <a:gd name="adj2" fmla="val 7299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সবাইকে স্বাগতঃ </a:t>
            </a:r>
            <a:endParaRPr lang="en-GB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72529"/>
            <a:ext cx="12192000" cy="668547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owchart: Magnetic Disk 11"/>
          <p:cNvSpPr/>
          <p:nvPr/>
        </p:nvSpPr>
        <p:spPr>
          <a:xfrm>
            <a:off x="0" y="172529"/>
            <a:ext cx="12192000" cy="1466490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GB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483743"/>
            <a:ext cx="12192000" cy="537425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189780" y="1880558"/>
            <a:ext cx="11802739" cy="4271011"/>
            <a:chOff x="0" y="1880558"/>
            <a:chExt cx="11992520" cy="427101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880558"/>
              <a:ext cx="5214204" cy="427101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00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4204" y="1880558"/>
              <a:ext cx="6778316" cy="420969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00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6602102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143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Ribbon 4"/>
          <p:cNvSpPr/>
          <p:nvPr/>
        </p:nvSpPr>
        <p:spPr>
          <a:xfrm>
            <a:off x="393939" y="172529"/>
            <a:ext cx="11404121" cy="1069675"/>
          </a:xfrm>
          <a:prstGeom prst="ribbon">
            <a:avLst>
              <a:gd name="adj1" fmla="val 16667"/>
              <a:gd name="adj2" fmla="val 7299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GB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5275" y="1242204"/>
            <a:ext cx="11904453" cy="56157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55276" y="1431984"/>
            <a:ext cx="4347714" cy="542601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 সাঈদ মাহমুদ</a:t>
            </a:r>
          </a:p>
          <a:p>
            <a:r>
              <a:rPr lang="bn-BD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প্রধান শিক্ষক</a:t>
            </a:r>
          </a:p>
          <a:p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খাসগাঁও স,প্রা,বি</a:t>
            </a:r>
          </a:p>
          <a:p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ছাতক, সুনামগঞ্জ । </a:t>
            </a:r>
          </a:p>
          <a:p>
            <a:r>
              <a:rPr lang="bn-BD" sz="48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০১৭২৮৯২২০৭২  </a:t>
            </a:r>
            <a:endParaRPr lang="en-GB" sz="48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53223" y="1414733"/>
            <a:ext cx="4606504" cy="544326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৩য় </a:t>
            </a:r>
          </a:p>
          <a:p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 </a:t>
            </a:r>
          </a:p>
          <a:p>
            <a:r>
              <a:rPr lang="bn-BD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৭। খাদ্য </a:t>
            </a:r>
          </a:p>
          <a:p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সুষম খাদ্য </a:t>
            </a:r>
          </a:p>
          <a:p>
            <a:r>
              <a:rPr lang="bn-BD" sz="4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সময়ঃ৩৫ মিনিট । </a:t>
            </a:r>
            <a:endParaRPr lang="en-GB" sz="4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972" y="2445589"/>
            <a:ext cx="2785614" cy="27856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926827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143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Ribbon 4"/>
          <p:cNvSpPr/>
          <p:nvPr/>
        </p:nvSpPr>
        <p:spPr>
          <a:xfrm>
            <a:off x="393939" y="172529"/>
            <a:ext cx="11404121" cy="1069675"/>
          </a:xfrm>
          <a:prstGeom prst="ribbon">
            <a:avLst>
              <a:gd name="adj1" fmla="val 16667"/>
              <a:gd name="adj2" fmla="val 7299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 </a:t>
            </a:r>
            <a:endParaRPr lang="en-GB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0770" y="1604513"/>
            <a:ext cx="12071230" cy="9661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৮,২,২। সুষম খাদ্য কী তা বলতে পারবে। 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0770" y="2613803"/>
            <a:ext cx="12071230" cy="143198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৮,২,৩। পুষ্টিকর খাদ্য ও সুষম খাদ্যের প্রয়োজনীয়তা উপলব্ধি করতে পারবে। 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265" y="4175185"/>
            <a:ext cx="11956212" cy="11559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৮,৪,১। দেশি ও বিদেশি খাদ্যের মধ্যে একই ধরনের পুষ্টি রয়েছে তা বলতে পারবে ।  </a:t>
            </a:r>
            <a:endParaRPr lang="en-GB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517" y="5348378"/>
            <a:ext cx="11956213" cy="15268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৮,৪,২।স্বল্পমূল্যের দেশীয় খাদ্যে ও অধিক মূল্যের খাদ্যে সমান পুষ্টি রয়েছে তা বর্ণনা করতে পারবে ।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571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143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Ribbon 4"/>
          <p:cNvSpPr/>
          <p:nvPr/>
        </p:nvSpPr>
        <p:spPr>
          <a:xfrm>
            <a:off x="393939" y="172529"/>
            <a:ext cx="11404121" cy="1069675"/>
          </a:xfrm>
          <a:prstGeom prst="ribbon">
            <a:avLst>
              <a:gd name="adj1" fmla="val 16667"/>
              <a:gd name="adj2" fmla="val 7299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ভাল করে লক্ষ করিঃ </a:t>
            </a:r>
            <a:endParaRPr lang="en-GB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0770" y="1414733"/>
            <a:ext cx="11921705" cy="5313871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0" y="1475117"/>
            <a:ext cx="6098477" cy="51931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6219247" y="1475117"/>
            <a:ext cx="5823228" cy="52534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</a:t>
            </a:r>
            <a:endParaRPr lang="en-GB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6694098" y="2156604"/>
            <a:ext cx="5103962" cy="3830128"/>
          </a:xfrm>
          <a:prstGeom prst="irregularSeal2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9090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143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Ribbon 4"/>
          <p:cNvSpPr/>
          <p:nvPr/>
        </p:nvSpPr>
        <p:spPr>
          <a:xfrm>
            <a:off x="393939" y="172529"/>
            <a:ext cx="11404121" cy="1069675"/>
          </a:xfrm>
          <a:prstGeom prst="ribbon">
            <a:avLst>
              <a:gd name="adj1" fmla="val 16667"/>
              <a:gd name="adj2" fmla="val 7299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কাজঃ </a:t>
            </a:r>
            <a:endParaRPr lang="en-GB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520" y="1242204"/>
            <a:ext cx="11938958" cy="56157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3625" y="1414733"/>
            <a:ext cx="4365114" cy="28897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26520" y="1406200"/>
            <a:ext cx="35742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ক।সুষম খাদ্য কী ?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520" y="2136335"/>
            <a:ext cx="76371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যে খাদ্যে আমাদের দেহের প্রয়োজনীয় পরিমাণে সব রকমের পুষ্টি উপাদান থাকে । 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3939" y="3864634"/>
            <a:ext cx="6196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খ। সুষম খাদ্যের প্রয়োজন কেন ? 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6520" y="4951562"/>
            <a:ext cx="116715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সুস্থ রাখে, শক্তিশালী করে, স্বাভাবিক বৃদ্ধি বজায় রাখে,রোগের হাত থেকে বাঁচায় । 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6079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-117894" y="-81952"/>
            <a:ext cx="12192000" cy="6858000"/>
          </a:xfrm>
          <a:prstGeom prst="bevel">
            <a:avLst>
              <a:gd name="adj" fmla="val 143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Ribbon 4"/>
          <p:cNvSpPr/>
          <p:nvPr/>
        </p:nvSpPr>
        <p:spPr>
          <a:xfrm>
            <a:off x="393939" y="172529"/>
            <a:ext cx="11404121" cy="1069675"/>
          </a:xfrm>
          <a:prstGeom prst="ribbon">
            <a:avLst>
              <a:gd name="adj1" fmla="val 16667"/>
              <a:gd name="adj2" fmla="val 7299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আলোচনাটি লক্ষ করিঃ </a:t>
            </a:r>
            <a:endParaRPr lang="bn-BD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Sequential Access Storage 1"/>
          <p:cNvSpPr/>
          <p:nvPr/>
        </p:nvSpPr>
        <p:spPr>
          <a:xfrm>
            <a:off x="156713" y="1327386"/>
            <a:ext cx="9074989" cy="1656271"/>
          </a:xfrm>
          <a:prstGeom prst="flowChartMagneticTape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ও মা বাজার থেকেদেশি সবজি কিনে রাতের খাবারে সবজি রান্না করবো </a:t>
            </a:r>
            <a:endParaRPr lang="en-GB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9824049" y="1017918"/>
            <a:ext cx="2032958" cy="2104844"/>
          </a:xfrm>
          <a:prstGeom prst="irregularSeal2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</a:t>
            </a:r>
            <a:endParaRPr lang="bn-BD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Sequential Access Storage 6"/>
          <p:cNvSpPr/>
          <p:nvPr/>
        </p:nvSpPr>
        <p:spPr>
          <a:xfrm>
            <a:off x="97767" y="3137856"/>
            <a:ext cx="9192883" cy="2040147"/>
          </a:xfrm>
          <a:prstGeom prst="flowChartMagneticTap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ও বাবা রাতে খাবারের দোকানে গিয়ে সবজি কিনে খাব ।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9506310" y="3347048"/>
            <a:ext cx="2429773" cy="1830955"/>
          </a:xfrm>
          <a:prstGeom prst="irregularSeal2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smtClean="0">
                <a:latin typeface="NikoshBAN" panose="02000000000000000000" pitchFamily="2" charset="0"/>
                <a:cs typeface="NikoshBAN" panose="02000000000000000000" pitchFamily="2" charset="0"/>
              </a:rPr>
              <a:t>মিন্টু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939" y="5486400"/>
            <a:ext cx="6282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কোন খাবারটির পুষ্টিমান বেশী?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624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143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Ribbon 4"/>
          <p:cNvSpPr/>
          <p:nvPr/>
        </p:nvSpPr>
        <p:spPr>
          <a:xfrm>
            <a:off x="393939" y="172529"/>
            <a:ext cx="11404121" cy="1069675"/>
          </a:xfrm>
          <a:prstGeom prst="ribbon">
            <a:avLst>
              <a:gd name="adj1" fmla="val 16667"/>
              <a:gd name="adj2" fmla="val 7299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বুঝে নিইঃ </a:t>
            </a:r>
            <a:endParaRPr lang="en-GB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636" y="1647645"/>
            <a:ext cx="12036725" cy="521035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Explosion 2 2"/>
          <p:cNvSpPr/>
          <p:nvPr/>
        </p:nvSpPr>
        <p:spPr>
          <a:xfrm rot="20876908">
            <a:off x="420773" y="1388353"/>
            <a:ext cx="6377276" cy="5344634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দেশি ও বিদেশি খাবারে পুষ্টমানে তেমন কোন পার্থক্য নাই ।</a:t>
            </a:r>
            <a:endParaRPr lang="en-GB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6245525" y="1757417"/>
            <a:ext cx="5868836" cy="4505360"/>
          </a:xfrm>
          <a:prstGeom prst="cloud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দামী খাবারে পুষ্টিমান বেশি এ ধারণা ভুল । </a:t>
            </a:r>
            <a:endParaRPr lang="en-GB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145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0"/>
            <a:ext cx="12192000" cy="6858000"/>
          </a:xfrm>
          <a:prstGeom prst="bevel">
            <a:avLst>
              <a:gd name="adj" fmla="val 143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Ribbon 4"/>
          <p:cNvSpPr/>
          <p:nvPr/>
        </p:nvSpPr>
        <p:spPr>
          <a:xfrm>
            <a:off x="393939" y="172529"/>
            <a:ext cx="11404121" cy="1069675"/>
          </a:xfrm>
          <a:prstGeom prst="ribbon">
            <a:avLst>
              <a:gd name="adj1" fmla="val 16667"/>
              <a:gd name="adj2" fmla="val 7299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সবাইকে স্বাগতঃ </a:t>
            </a:r>
            <a:endParaRPr lang="en-GB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72529"/>
            <a:ext cx="12192000" cy="668547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urved Down Ribbon 10"/>
          <p:cNvSpPr/>
          <p:nvPr/>
        </p:nvSpPr>
        <p:spPr>
          <a:xfrm>
            <a:off x="1" y="172529"/>
            <a:ext cx="12192000" cy="886270"/>
          </a:xfrm>
          <a:prstGeom prst="ellipseRibbon">
            <a:avLst>
              <a:gd name="adj1" fmla="val 25000"/>
              <a:gd name="adj2" fmla="val 65283"/>
              <a:gd name="adj3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পাঠের গুরুত্বপূর্ণ বিষয়ঃ  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0" y="1587260"/>
            <a:ext cx="12192000" cy="2173857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বয়স,কাজের ধরণ এবং দেহের বৃদ্ধি বিবেচনা করে প্রয়োজনীয় পুষ্টিযুক্ত খাদ্য নির্বাচন করতে হবে । </a:t>
            </a:r>
            <a:endParaRPr lang="en-GB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4289578"/>
            <a:ext cx="12192000" cy="2111221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 ও উৎস বিভিন্ন হলেও পুষ্টিমান একই হতে হবে ।  </a:t>
            </a:r>
            <a:endParaRPr lang="en-GB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9247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57509" y="119531"/>
            <a:ext cx="12192000" cy="6858000"/>
          </a:xfrm>
          <a:prstGeom prst="bevel">
            <a:avLst>
              <a:gd name="adj" fmla="val 143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618226" y="113939"/>
            <a:ext cx="11404121" cy="1069675"/>
          </a:xfrm>
          <a:prstGeom prst="ribbon">
            <a:avLst>
              <a:gd name="adj1" fmla="val 16667"/>
              <a:gd name="adj2" fmla="val 7299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মিলকরণঃ </a:t>
            </a:r>
            <a:endParaRPr lang="en-GB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8609" y="1249052"/>
            <a:ext cx="5022015" cy="79363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 জাতীয় খাবার 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397" y="2424719"/>
            <a:ext cx="4954441" cy="7936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 জাতীয় খাবার </a:t>
            </a:r>
            <a:endParaRPr lang="en-GB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397" y="3574371"/>
            <a:ext cx="4954442" cy="7936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দুধ জাতীয় খাবার 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396" y="5878423"/>
            <a:ext cx="4954442" cy="79363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 জাতীয় খাবার 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34117" y="1241216"/>
            <a:ext cx="5022015" cy="79363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 ও মুরগি 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67905" y="2424719"/>
            <a:ext cx="4954441" cy="7936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 ও ভুট্টা </a:t>
            </a:r>
            <a:endParaRPr lang="en-GB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34118" y="3524828"/>
            <a:ext cx="4954442" cy="7936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গাজর ও মূলা 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4823" y="4796027"/>
            <a:ext cx="4954442" cy="79363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 সবজি জাতীয় খাবার </a:t>
            </a:r>
            <a:endParaRPr lang="en-GB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67905" y="5878423"/>
            <a:ext cx="4954442" cy="79363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দই ও ঘি 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67905" y="4781050"/>
            <a:ext cx="4954442" cy="79363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বরই ও আমড়া </a:t>
            </a:r>
            <a:endParaRPr lang="en-GB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Diagonal Stripe 33"/>
          <p:cNvSpPr/>
          <p:nvPr/>
        </p:nvSpPr>
        <p:spPr>
          <a:xfrm rot="795755">
            <a:off x="5289164" y="1655300"/>
            <a:ext cx="1593463" cy="1480201"/>
          </a:xfrm>
          <a:prstGeom prst="diagStripe">
            <a:avLst>
              <a:gd name="adj" fmla="val 914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Diagonal Stripe 35"/>
          <p:cNvSpPr/>
          <p:nvPr/>
        </p:nvSpPr>
        <p:spPr>
          <a:xfrm rot="5400000">
            <a:off x="4864937" y="4301349"/>
            <a:ext cx="2440732" cy="1965203"/>
          </a:xfrm>
          <a:prstGeom prst="diagStripe">
            <a:avLst>
              <a:gd name="adj" fmla="val 9142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7" name="Diagonal Stripe 36"/>
          <p:cNvSpPr/>
          <p:nvPr/>
        </p:nvSpPr>
        <p:spPr>
          <a:xfrm rot="4402973">
            <a:off x="5289162" y="1551457"/>
            <a:ext cx="1593463" cy="1480201"/>
          </a:xfrm>
          <a:prstGeom prst="diagStripe">
            <a:avLst>
              <a:gd name="adj" fmla="val 9142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Diagonal Stripe 37"/>
          <p:cNvSpPr/>
          <p:nvPr/>
        </p:nvSpPr>
        <p:spPr>
          <a:xfrm rot="795755">
            <a:off x="5255378" y="3918298"/>
            <a:ext cx="1593463" cy="1480201"/>
          </a:xfrm>
          <a:prstGeom prst="diagStripe">
            <a:avLst>
              <a:gd name="adj" fmla="val 9142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9" name="Diagonal Stripe 38"/>
          <p:cNvSpPr/>
          <p:nvPr/>
        </p:nvSpPr>
        <p:spPr>
          <a:xfrm rot="795755">
            <a:off x="5272628" y="5077459"/>
            <a:ext cx="1593463" cy="1480201"/>
          </a:xfrm>
          <a:prstGeom prst="diagStripe">
            <a:avLst>
              <a:gd name="adj" fmla="val 9142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2834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5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34" grpId="0" animBg="1"/>
      <p:bldP spid="36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284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40</cp:revision>
  <dcterms:created xsi:type="dcterms:W3CDTF">2019-11-20T00:07:58Z</dcterms:created>
  <dcterms:modified xsi:type="dcterms:W3CDTF">2019-11-20T04:59:42Z</dcterms:modified>
</cp:coreProperties>
</file>