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91" r:id="rId6"/>
    <p:sldId id="293" r:id="rId7"/>
    <p:sldId id="261" r:id="rId8"/>
    <p:sldId id="273" r:id="rId9"/>
    <p:sldId id="272" r:id="rId10"/>
    <p:sldId id="263" r:id="rId11"/>
    <p:sldId id="275" r:id="rId12"/>
    <p:sldId id="267" r:id="rId13"/>
    <p:sldId id="276" r:id="rId14"/>
    <p:sldId id="277" r:id="rId15"/>
    <p:sldId id="278" r:id="rId16"/>
    <p:sldId id="280" r:id="rId17"/>
    <p:sldId id="283" r:id="rId18"/>
    <p:sldId id="284" r:id="rId19"/>
    <p:sldId id="286" r:id="rId20"/>
    <p:sldId id="288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7F"/>
    <a:srgbClr val="FF66FF"/>
    <a:srgbClr val="66FF66"/>
    <a:srgbClr val="FFFF99"/>
    <a:srgbClr val="F165F4"/>
    <a:srgbClr val="FB9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084B2-A79A-49A0-A5C8-8CE0FC9E255B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E8C9F-3977-48C5-8628-F9328DF80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ড়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641E-7306-4B50-B8DD-E5F8A6D32A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2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26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6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1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2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0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8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5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11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2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7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1AD353-4620-417D-849E-52F1D744BE7A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BDFEC4-1CB2-4E36-BDA2-02DA8E3E1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7992" y="4343400"/>
            <a:ext cx="35052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7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705600"/>
            <a:ext cx="9144000" cy="15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pic>
        <p:nvPicPr>
          <p:cNvPr id="10" name="Picture 9" descr="camomile_PNG6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-643245"/>
            <a:ext cx="5791200" cy="5405120"/>
          </a:xfrm>
          <a:prstGeom prst="rect">
            <a:avLst/>
          </a:prstGeom>
        </p:spPr>
      </p:pic>
      <p:pic>
        <p:nvPicPr>
          <p:cNvPr id="11" name="Picture 10" descr="0077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17057395">
            <a:off x="3413756" y="2622713"/>
            <a:ext cx="885825" cy="9715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I\Desktop\pictue\stock-photo-beehive-hangs-on-a-tree-123782578.jpg"/>
          <p:cNvPicPr>
            <a:picLocks noChangeAspect="1" noChangeArrowheads="1"/>
          </p:cNvPicPr>
          <p:nvPr/>
        </p:nvPicPr>
        <p:blipFill>
          <a:blip r:embed="rId2" cstate="print"/>
          <a:srcRect b="4412"/>
          <a:stretch>
            <a:fillRect/>
          </a:stretch>
        </p:blipFill>
        <p:spPr bwMode="auto">
          <a:xfrm>
            <a:off x="685800" y="2119745"/>
            <a:ext cx="2286000" cy="2895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72145" y="1410325"/>
            <a:ext cx="6248400" cy="267765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বাওয়ালিদের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গল্প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096000"/>
            <a:ext cx="9144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\Desktop\Noorali - Copy\article-2429236-182CCB2700000578-961_634x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1"/>
            <a:ext cx="71628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726" y="5200287"/>
            <a:ext cx="5555674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সুন্দরবনে মধু  সংগ্রহকারিদের দৃশ্য।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Desktop\pictue\stock-photo-beehive-hangs-on-a-tree-123782578.jpg"/>
          <p:cNvPicPr>
            <a:picLocks noChangeAspect="1" noChangeArrowheads="1"/>
          </p:cNvPicPr>
          <p:nvPr/>
        </p:nvPicPr>
        <p:blipFill>
          <a:blip r:embed="rId2" cstate="print"/>
          <a:srcRect b="4412"/>
          <a:stretch>
            <a:fillRect/>
          </a:stretch>
        </p:blipFill>
        <p:spPr bwMode="auto">
          <a:xfrm>
            <a:off x="1066800" y="988075"/>
            <a:ext cx="7010400" cy="3472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5105400"/>
            <a:ext cx="37338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মৌচাকের দৃশ্য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6323643" y="939812"/>
            <a:ext cx="2615673" cy="3657600"/>
          </a:xfrm>
          <a:prstGeom prst="cloudCallout">
            <a:avLst>
              <a:gd name="adj1" fmla="val -75389"/>
              <a:gd name="adj2" fmla="val 36742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 সংগ্রহের দৃশ্য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8" name="Picture 7" descr="h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90600"/>
            <a:ext cx="4371109" cy="428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671498"/>
            <a:ext cx="6553200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সুন্দরবনে যারা বিভিন্ন কাজ করে জীবিকা নির্বাহ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বাওয়ালি, মৌয়াল ও জেলে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676400"/>
            <a:ext cx="6400800" cy="4648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2362200" y="1752600"/>
            <a:ext cx="5181600" cy="1600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66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6600" b="1" dirty="0" smtClean="0">
                <a:ln w="66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 </a:t>
            </a:r>
            <a:r>
              <a:rPr lang="bn-IN" sz="6600" b="1" dirty="0" smtClean="0">
                <a:ln w="66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66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81853" y="3370385"/>
            <a:ext cx="975947" cy="973015"/>
          </a:xfrm>
          <a:prstGeom prst="down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1" y="4495800"/>
            <a:ext cx="5029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 পৃষ্ঠাটি  নিরবে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59803"/>
            <a:ext cx="6553200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শব্দ বাছাই ও অর্থ জেনে নেই।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5412938"/>
            <a:ext cx="1676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রোজগার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112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সমতলভূমি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048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সমান ভূমি</a:t>
            </a:r>
          </a:p>
          <a:p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37732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অরণ্য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828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</a:t>
            </a:r>
          </a:p>
          <a:p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4611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5908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যোগাড়</a:t>
            </a:r>
          </a:p>
          <a:p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5449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উপার্জন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54496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9" name="Rounded Rectangle 18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47800" y="28956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30480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5400" y="26670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9" grpId="0"/>
      <p:bldP spid="10" grpId="0"/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58869"/>
            <a:ext cx="4800600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শিক্ষার্থীদের সরব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1336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19050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53400" y="2057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05800" y="2209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1000" y="1828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63804"/>
            <a:ext cx="55626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প্রশ্নোত্তরে আলোচনা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200400"/>
            <a:ext cx="6245543" cy="2719754"/>
            <a:chOff x="1219200" y="3200400"/>
            <a:chExt cx="6245543" cy="2719754"/>
          </a:xfrm>
        </p:grpSpPr>
        <p:sp>
          <p:nvSpPr>
            <p:cNvPr id="7" name="Rounded Rectangle 6"/>
            <p:cNvSpPr/>
            <p:nvPr/>
          </p:nvSpPr>
          <p:spPr>
            <a:xfrm>
              <a:off x="1219200" y="3200400"/>
              <a:ext cx="6245543" cy="271975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0657" y="3429000"/>
              <a:ext cx="5788343" cy="17543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১। বাওয়ালি কাদের বলে ?</a:t>
              </a: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২। সুন্দরবনে কারা মাছ ধরে ?</a:t>
              </a: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মধু সংগ্রহকারিকে কি বলে 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495961"/>
            <a:ext cx="3048000" cy="11079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164" y="3124200"/>
            <a:ext cx="8001000" cy="206210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বাওয়ালি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 কি করে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কারা মৌচাক তৈরী করে 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বাওয়ালিরা কিভাবে তাদের জীবিকা নির্বাহ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6858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সোহাগ চৌধুরী </a:t>
            </a:r>
            <a:endParaRPr lang="en-US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বিদ্যালয়।</a:t>
            </a:r>
            <a:endParaRPr lang="en-US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নবাবগঞ্জ, দিনাজপুর।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751335"/>
            <a:ext cx="4724400" cy="1107996"/>
          </a:xfrm>
          <a:prstGeom prst="rect">
            <a:avLst/>
          </a:prstGeom>
          <a:solidFill>
            <a:schemeClr val="accent3"/>
          </a:solidFill>
          <a:ln w="19050">
            <a:solidFill>
              <a:srgbClr val="99009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623608"/>
            <a:ext cx="716280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 থেকে আমরা কি কি পেতে পারি 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বাক্যে লিখবে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1372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3275806" y="3428206"/>
            <a:ext cx="685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216727" y="1385455"/>
            <a:ext cx="4876800" cy="381000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43200" y="1756064"/>
            <a:ext cx="3505200" cy="2819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ouque_of_pink_rosses.gif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419600" y="1828800"/>
            <a:ext cx="1485900" cy="2000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43200" y="5181600"/>
            <a:ext cx="5410200" cy="76944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4400" b="1" dirty="0" smtClean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44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44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6727" y="5237202"/>
            <a:ext cx="5410200" cy="110799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খোদাহাফেজ</a:t>
            </a:r>
            <a:r>
              <a:rPr lang="bn-BD" sz="6600" b="1" dirty="0" smtClean="0"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2590800"/>
            <a:ext cx="5486400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905000"/>
            <a:ext cx="5562600" cy="3733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আমার বাংলা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বাওয়ালিদের গল্প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জন্মভূমি--------------নানা রকম কাজ করে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681335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8673" y="1143000"/>
            <a:ext cx="4876800" cy="13204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6000" b="1" dirty="0" smtClean="0">
                <a:ln>
                  <a:solidFill>
                    <a:srgbClr val="15FF7F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400" b="1" dirty="0" smtClean="0">
                <a:ln>
                  <a:solidFill>
                    <a:srgbClr val="15FF7F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 </a:t>
            </a:r>
            <a:endParaRPr lang="en-US" sz="4400" b="1" dirty="0">
              <a:ln>
                <a:solidFill>
                  <a:srgbClr val="15FF7F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673" y="2961144"/>
            <a:ext cx="5638800" cy="2677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3.4.2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গল্পটি শুনে বুঝতে 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2.4.1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শুদ্ধ ও স্পষ্ট উচ্চারণে 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2.3.2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2.3.4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বাওয়ালি সম্পর্কে লিখতে পারবে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609600" y="4038600"/>
            <a:ext cx="838200" cy="838200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762000" y="4800600"/>
            <a:ext cx="838200" cy="838200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219200" y="4114800"/>
            <a:ext cx="914400" cy="91440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1212165"/>
            <a:ext cx="457200" cy="5410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camomile_PNG6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399"/>
            <a:ext cx="1447800" cy="2646947"/>
          </a:xfrm>
          <a:prstGeom prst="rect">
            <a:avLst/>
          </a:prstGeom>
        </p:spPr>
      </p:pic>
      <p:pic>
        <p:nvPicPr>
          <p:cNvPr id="13" name="Picture 12" descr="0077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17057395">
            <a:off x="975356" y="2394113"/>
            <a:ext cx="885825" cy="9715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406604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ছবি দেখি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1066800"/>
            <a:ext cx="8610600" cy="30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/>
          </a:p>
        </p:txBody>
      </p:sp>
      <p:pic>
        <p:nvPicPr>
          <p:cNvPr id="8" name="Picture 7" descr="Sundarban-Tiger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96037"/>
            <a:ext cx="5844508" cy="403693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1821651">
            <a:off x="6959083" y="1748913"/>
            <a:ext cx="1527543" cy="21110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507629"/>
            <a:ext cx="1828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রয়েল বেঙ্গল টাইগার </a:t>
            </a:r>
            <a:r>
              <a:rPr lang="bn-IN" sz="500" dirty="0" smtClean="0"/>
              <a:t> </a:t>
            </a:r>
            <a:endParaRPr lang="en-US" sz="5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DARBANS_6.168140922_std.jpg"/>
          <p:cNvPicPr>
            <a:picLocks noChangeAspect="1"/>
          </p:cNvPicPr>
          <p:nvPr/>
        </p:nvPicPr>
        <p:blipFill>
          <a:blip r:embed="rId2"/>
          <a:srcRect l="14167" b="39474"/>
          <a:stretch>
            <a:fillRect/>
          </a:stretch>
        </p:blipFill>
        <p:spPr>
          <a:xfrm>
            <a:off x="1066800" y="838200"/>
            <a:ext cx="6858000" cy="43278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00200" y="5572780"/>
            <a:ext cx="5479473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সুন্দরবনে জেলেদের মাছ ধরার 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066800"/>
            <a:ext cx="381000" cy="5791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99" y="1295400"/>
            <a:ext cx="4904509" cy="38535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6248400" y="990600"/>
            <a:ext cx="2438400" cy="3124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মধু সংগ্রহ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6629400"/>
            <a:ext cx="9144000" cy="228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endParaRPr lang="en-US"/>
          </a:p>
        </p:txBody>
      </p:sp>
      <p:pic>
        <p:nvPicPr>
          <p:cNvPr id="6" name="Picture 5" descr="Boat,_trees_and_water_in_Sundarb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"/>
            <a:ext cx="7696200" cy="453434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47900" y="5486400"/>
            <a:ext cx="5029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মাছ ধরার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দৃশ্য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\Desktop\pictue\7314508616_28fed1eb4b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91400" cy="42617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334000"/>
            <a:ext cx="4800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সুন্দরবনে  কাঠ কাটার দৃশ্য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-10668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।সুন্দরবনে যারা কাঠ কাটে তাদেরকে বাওয়ালি বলা হয়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239</Words>
  <Application>Microsoft Office PowerPoint</Application>
  <PresentationFormat>On-screen Show (4:3)</PresentationFormat>
  <Paragraphs>67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Daudpur-GPS</cp:lastModifiedBy>
  <cp:revision>112</cp:revision>
  <dcterms:created xsi:type="dcterms:W3CDTF">2016-01-27T08:52:31Z</dcterms:created>
  <dcterms:modified xsi:type="dcterms:W3CDTF">2019-11-20T15:05:49Z</dcterms:modified>
</cp:coreProperties>
</file>