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388" r:id="rId2"/>
    <p:sldId id="372" r:id="rId3"/>
    <p:sldId id="291" r:id="rId4"/>
    <p:sldId id="374" r:id="rId5"/>
    <p:sldId id="293" r:id="rId6"/>
    <p:sldId id="314" r:id="rId7"/>
    <p:sldId id="366" r:id="rId8"/>
    <p:sldId id="295" r:id="rId9"/>
    <p:sldId id="389" r:id="rId10"/>
    <p:sldId id="393" r:id="rId11"/>
    <p:sldId id="394" r:id="rId12"/>
    <p:sldId id="390" r:id="rId13"/>
    <p:sldId id="395" r:id="rId14"/>
    <p:sldId id="391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392" r:id="rId23"/>
    <p:sldId id="386" r:id="rId24"/>
    <p:sldId id="375" r:id="rId25"/>
    <p:sldId id="376" r:id="rId26"/>
    <p:sldId id="377" r:id="rId27"/>
    <p:sldId id="378" r:id="rId28"/>
    <p:sldId id="3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99"/>
    <a:srgbClr val="CCFFCC"/>
    <a:srgbClr val="FFE7FF"/>
    <a:srgbClr val="E1FFFF"/>
    <a:srgbClr val="F3FFF3"/>
    <a:srgbClr val="FFCCFF"/>
    <a:srgbClr val="0000FF"/>
    <a:srgbClr val="0033CC"/>
    <a:srgbClr val="F1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4676" autoAdjust="0"/>
  </p:normalViewPr>
  <p:slideViewPr>
    <p:cSldViewPr>
      <p:cViewPr varScale="1">
        <p:scale>
          <a:sx n="68" d="100"/>
          <a:sy n="68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A186-5D92-4715-8DC0-8B11EB14F6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3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6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 শিক্ষক ছাত্র/ছাত্রিদের নিকট থেকে আরও বিভিন্ন প্রশ্নের মাধ্যমে</a:t>
            </a:r>
            <a:r>
              <a:rPr lang="en-US" baseline="0" dirty="0" smtClean="0"/>
              <a:t> </a:t>
            </a:r>
            <a:r>
              <a:rPr lang="bn-BD" baseline="0" dirty="0" smtClean="0"/>
              <a:t>ট্রাবলশুটিং 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bn-BD" baseline="0" dirty="0" smtClean="0"/>
              <a:t> দিকগুলো নিয়ে আলোচনা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 ৫ মি.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নোট</a:t>
            </a:r>
            <a:r>
              <a:rPr lang="bn-BD" dirty="0" smtClean="0"/>
              <a:t>-</a:t>
            </a:r>
            <a:r>
              <a:rPr lang="bn-BD" baseline="0" dirty="0" smtClean="0"/>
              <a:t> বাকিগুলো শিক্ষক নিজের মতো করে ক্লাসে আলোচনা করবেন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নোট</a:t>
            </a:r>
            <a:r>
              <a:rPr lang="bn-BD" dirty="0" smtClean="0"/>
              <a:t>-</a:t>
            </a:r>
            <a:r>
              <a:rPr lang="bn-BD" baseline="0" dirty="0" smtClean="0"/>
              <a:t> বাকিগুলো শিক্ষক নিজের মতো করে ক্লাসে আলোচনা করবেন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9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নোট</a:t>
            </a:r>
            <a:r>
              <a:rPr lang="bn-BD" dirty="0" smtClean="0"/>
              <a:t>-</a:t>
            </a:r>
            <a:r>
              <a:rPr lang="bn-BD" baseline="0" dirty="0" smtClean="0"/>
              <a:t> বাকিগুলো শিক্ষক নিজের মতো করে ক্লাসে আলোচনা করবেন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3200" y="152400"/>
            <a:ext cx="11785600" cy="65532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08496" y="762000"/>
            <a:ext cx="8859505" cy="5041500"/>
            <a:chOff x="219670" y="-134483"/>
            <a:chExt cx="11972330" cy="6722000"/>
          </a:xfrm>
        </p:grpSpPr>
        <p:grpSp>
          <p:nvGrpSpPr>
            <p:cNvPr id="18" name="Group 17"/>
            <p:cNvGrpSpPr/>
            <p:nvPr/>
          </p:nvGrpSpPr>
          <p:grpSpPr>
            <a:xfrm>
              <a:off x="219670" y="-134483"/>
              <a:ext cx="11972330" cy="6460761"/>
              <a:chOff x="219670" y="585783"/>
              <a:chExt cx="11972330" cy="6460761"/>
            </a:xfrm>
          </p:grpSpPr>
          <p:sp>
            <p:nvSpPr>
              <p:cNvPr id="30" name="7-Point Star 29"/>
              <p:cNvSpPr/>
              <p:nvPr/>
            </p:nvSpPr>
            <p:spPr>
              <a:xfrm>
                <a:off x="219670" y="585783"/>
                <a:ext cx="11972330" cy="6460761"/>
              </a:xfrm>
              <a:prstGeom prst="star7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>
                <a:sp3d extrusionH="57150" prstMaterial="softEdge">
                  <a:bevelT w="25400" h="38100"/>
                </a:sp3d>
              </a:bodyPr>
              <a:lstStyle/>
              <a:p>
                <a:pPr algn="ctr"/>
                <a:endParaRPr lang="en-US" sz="7200" b="1" dirty="0">
                  <a:ln/>
                  <a:solidFill>
                    <a:srgbClr val="00B050"/>
                  </a:solidFill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24162" y="2856050"/>
                <a:ext cx="7474433" cy="2419447"/>
              </a:xfrm>
              <a:prstGeom prst="rect">
                <a:avLst/>
              </a:prstGeom>
            </p:spPr>
          </p:pic>
        </p:grpSp>
        <p:sp>
          <p:nvSpPr>
            <p:cNvPr id="19" name="Oval 18"/>
            <p:cNvSpPr/>
            <p:nvPr/>
          </p:nvSpPr>
          <p:spPr>
            <a:xfrm>
              <a:off x="5252536" y="78706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9429992" y="971102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1158900" y="709863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1738176" y="4185343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3899489" y="4351136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5967365" y="4396767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8035241" y="4213111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135087" y="71912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7462336" y="145290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325035" y="2632544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9709103" y="3117736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5167-AC06-4B80-A9DB-60DA852E6605}" type="datetime4">
              <a:rPr lang="en-US" smtClean="0"/>
              <a:t>November 20,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795A-B305-44D7-ACCC-D6380DFB53EB}" type="slidenum">
              <a:rPr lang="en-US" smtClean="0"/>
              <a:t>1</a:t>
            </a:fld>
            <a:endParaRPr lang="en-US"/>
          </a:p>
        </p:txBody>
      </p:sp>
      <p:pic>
        <p:nvPicPr>
          <p:cNvPr id="36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637" y="386227"/>
            <a:ext cx="1883791" cy="3105150"/>
          </a:xfrm>
          <a:prstGeom prst="rect">
            <a:avLst/>
          </a:prstGeom>
          <a:noFill/>
        </p:spPr>
      </p:pic>
      <p:pic>
        <p:nvPicPr>
          <p:cNvPr id="37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301689" y="503449"/>
            <a:ext cx="1883791" cy="3105150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306295" y="4543015"/>
            <a:ext cx="2423801" cy="19818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354254" y="181088"/>
            <a:ext cx="1833692" cy="19525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9448801" y="100710"/>
            <a:ext cx="2662856" cy="1525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8915401" y="4899772"/>
            <a:ext cx="3013212" cy="1767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80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41960"/>
            <a:ext cx="1082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কুলিং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ফ্যানটি না ঘুরলে বা ঠান্ডা করতে না পারলে এ সমস্যা হতে 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তখন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কুলিং ফ্যানটি 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 করতে হবে</a:t>
            </a:r>
            <a:endParaRPr lang="bn-BD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040178"/>
            <a:ext cx="6934200" cy="35814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514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143000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ভাইরাস থাকলে এমন সমস্যা হতে পারে, তখন এন্টিভাইরাস ব্যবহার করতে হবে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"/>
            <a:ext cx="5105400" cy="61722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103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7885" y="760234"/>
            <a:ext cx="5413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 তারিখ এবং সময় ঠিক না থাকলে- 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"/>
          <a:stretch/>
        </p:blipFill>
        <p:spPr>
          <a:xfrm>
            <a:off x="381000" y="623888"/>
            <a:ext cx="5410200" cy="594359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827885" y="50292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এবং সময় ঠিক 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endParaRPr lang="en-US" sz="5400" dirty="0"/>
          </a:p>
        </p:txBody>
      </p:sp>
      <p:sp>
        <p:nvSpPr>
          <p:cNvPr id="8" name="Flowchart: Connector 7"/>
          <p:cNvSpPr/>
          <p:nvPr/>
        </p:nvSpPr>
        <p:spPr>
          <a:xfrm>
            <a:off x="3505200" y="1447800"/>
            <a:ext cx="1905000" cy="2438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1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1800" y="685800"/>
            <a:ext cx="510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মাদারবোর্ডে সংযুক্ত 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ব্যাটারি কার্যক্ষমতা হারালে এটি ঘটে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তখন ব্যাটারি পরিবর্তন করতে হবে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6477000" cy="6172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Connector 6"/>
          <p:cNvSpPr/>
          <p:nvPr/>
        </p:nvSpPr>
        <p:spPr>
          <a:xfrm>
            <a:off x="2732942" y="3390900"/>
            <a:ext cx="1562100" cy="145190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487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5867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 ছবি নেই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69342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346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3200" y="1143000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মনিটরের সাথে ভিডিও ক্যাবলটি কম্পিউটারের পিছনে লাগানো কিনা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6406"/>
          <a:stretch/>
        </p:blipFill>
        <p:spPr>
          <a:xfrm>
            <a:off x="152400" y="304800"/>
            <a:ext cx="6013339" cy="60143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339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0" y="609600"/>
            <a:ext cx="5638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যদি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 অপর প্রান্তটি স্থায়ীভাবে মনিটরের সাথে যুক্ত না থাকে তবে এটিকে দৃঢ়ভাবে লাগিয়ে দিতে হবে।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6406"/>
          <a:stretch/>
        </p:blipFill>
        <p:spPr>
          <a:xfrm>
            <a:off x="381000" y="336648"/>
            <a:ext cx="5334000" cy="62293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973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3489" y="62516"/>
            <a:ext cx="99060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BD" sz="105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ব্রাইটনেস এবং কনট্রাস্ট টিক করে দিতে হবে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21434"/>
            <a:ext cx="1174417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2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457200"/>
            <a:ext cx="8763000" cy="457200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IN" sz="8800" b="1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সিস্টেম চালু না হওয়া </a:t>
            </a:r>
            <a:r>
              <a:rPr lang="bn-BD" sz="8800" b="1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সম্পর্কিত কিছু ট্রাবলশুটিং</a:t>
            </a:r>
            <a:endParaRPr lang="bn-BD" sz="8800" b="1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5156606"/>
            <a:ext cx="5943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চালু না হলে-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304800" y="5156606"/>
            <a:ext cx="1681985" cy="14871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369880" y="329794"/>
            <a:ext cx="1439560" cy="1422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485039" y="228600"/>
            <a:ext cx="1462501" cy="152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397671" y="5410200"/>
            <a:ext cx="1549869" cy="1298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561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1" b="12021"/>
          <a:stretch/>
        </p:blipFill>
        <p:spPr>
          <a:xfrm>
            <a:off x="1005609" y="1968250"/>
            <a:ext cx="10287000" cy="411611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618765" y="398590"/>
            <a:ext cx="906068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মেইন পাওয়ার ক্যাবলের সংযোগ ঢিলে কিনা দেখতে হবে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341108" y="5181600"/>
            <a:ext cx="1411492" cy="14999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91718" y="0"/>
            <a:ext cx="1889482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363201" y="209902"/>
            <a:ext cx="1733556" cy="1618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134600" y="5029200"/>
            <a:ext cx="1828800" cy="16523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381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825133" y="2316816"/>
            <a:ext cx="5568676" cy="41601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/>
              <a:t> </a:t>
            </a:r>
          </a:p>
          <a:p>
            <a:pPr marL="0" indent="0" algn="ctr">
              <a:buNone/>
            </a:pPr>
            <a:r>
              <a:rPr lang="bn-IN" sz="3200" b="1" dirty="0">
                <a:solidFill>
                  <a:srgbClr val="C00000"/>
                </a:solidFill>
              </a:rPr>
              <a:t>খন্দকার মোফাখখার হোসেন </a:t>
            </a:r>
          </a:p>
          <a:p>
            <a:pPr marL="0" indent="0" algn="ctr">
              <a:buNone/>
            </a:pPr>
            <a:r>
              <a:rPr lang="bn-IN" sz="2400" b="1" dirty="0">
                <a:solidFill>
                  <a:srgbClr val="00B050"/>
                </a:solidFill>
              </a:rPr>
              <a:t>আইসিটি শিক্ষক</a:t>
            </a:r>
          </a:p>
          <a:p>
            <a:pPr marL="0" indent="0" algn="ctr">
              <a:buNone/>
            </a:pPr>
            <a:r>
              <a:rPr lang="bn-IN" sz="2400" b="1" dirty="0">
                <a:solidFill>
                  <a:srgbClr val="002060"/>
                </a:solidFill>
              </a:rPr>
              <a:t>আফতাব উদ্দিন স্কুল এ্যান্ড কলেজ </a:t>
            </a:r>
          </a:p>
          <a:p>
            <a:pPr marL="0" indent="0" algn="ctr">
              <a:buNone/>
            </a:pPr>
            <a:r>
              <a:rPr lang="bn-IN" sz="2400" b="1" dirty="0">
                <a:solidFill>
                  <a:srgbClr val="7030A0"/>
                </a:solidFill>
              </a:rPr>
              <a:t>বাজিতপুর , কিশোরগঞ্জ ।</a:t>
            </a:r>
          </a:p>
          <a:p>
            <a:pPr marL="0" indent="0" algn="ctr">
              <a:buNone/>
            </a:pPr>
            <a:r>
              <a:rPr lang="bn-IN" sz="2400" b="1" dirty="0">
                <a:solidFill>
                  <a:srgbClr val="C00000"/>
                </a:solidFill>
              </a:rPr>
              <a:t>মোবাইল-০১৯১১৬৮৯৫০৩ 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</a:rPr>
              <a:t>E-mail-mufakkher88@gmail.com</a:t>
            </a:r>
          </a:p>
          <a:p>
            <a:pPr marL="0" indent="0" algn="ctr">
              <a:buNone/>
            </a:pP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7042" y="457200"/>
            <a:ext cx="4363158" cy="174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5400" dirty="0" smtClean="0">
              <a:solidFill>
                <a:srgbClr val="FFFF00"/>
              </a:solidFill>
            </a:endParaRPr>
          </a:p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পরিচিতি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795A-B305-44D7-ACCC-D6380DFB53EB}" type="slidenum">
              <a:rPr lang="en-US" smtClean="0"/>
              <a:t>2</a:t>
            </a:fld>
            <a:endParaRPr lang="en-US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393809" y="2316816"/>
            <a:ext cx="5346895" cy="41601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IN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bn-IN" b="1" dirty="0">
                <a:solidFill>
                  <a:srgbClr val="C00000"/>
                </a:solidFill>
              </a:rPr>
              <a:t>তথ্য ও যোগাযোগ প্রযুক্তি  </a:t>
            </a:r>
          </a:p>
          <a:p>
            <a:pPr marL="0" indent="0" algn="ctr">
              <a:buNone/>
            </a:pPr>
            <a:r>
              <a:rPr lang="bn-IN" sz="3200" b="1" dirty="0" smtClean="0">
                <a:solidFill>
                  <a:srgbClr val="7030A0"/>
                </a:solidFill>
              </a:rPr>
              <a:t>৯ম-শ্রেনী </a:t>
            </a:r>
            <a:endParaRPr lang="bn-IN" sz="3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bn-IN" sz="3200" b="1" dirty="0" smtClean="0">
                <a:solidFill>
                  <a:srgbClr val="002060"/>
                </a:solidFill>
              </a:rPr>
              <a:t>অধ্যায়-দ্বিতীয়ঃ </a:t>
            </a:r>
            <a:r>
              <a:rPr lang="bn-IN" sz="3200" b="1" dirty="0" smtClean="0">
                <a:solidFill>
                  <a:srgbClr val="00B050"/>
                </a:solidFill>
              </a:rPr>
              <a:t>কম্পিউটার ও কম্পিউটার ব্যবহারকারীর নিরাপত্তা</a:t>
            </a:r>
          </a:p>
          <a:p>
            <a:pPr marL="0" indent="0" algn="ctr">
              <a:buNone/>
            </a:pPr>
            <a:r>
              <a:rPr lang="bn-IN" sz="5400" b="1" dirty="0" smtClean="0">
                <a:solidFill>
                  <a:srgbClr val="FF0000"/>
                </a:solidFill>
              </a:rPr>
              <a:t>ট্রাবলশুটিং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3" y="118125"/>
            <a:ext cx="3124200" cy="2425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228601" y="5029200"/>
            <a:ext cx="1142999" cy="15969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348343" y="249238"/>
            <a:ext cx="1741713" cy="19555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9558128" y="249239"/>
            <a:ext cx="2375290" cy="2067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668000" y="5555442"/>
            <a:ext cx="1428087" cy="11967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533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t="10007" r="5507" b="4808"/>
          <a:stretch/>
        </p:blipFill>
        <p:spPr>
          <a:xfrm>
            <a:off x="1022424" y="457200"/>
            <a:ext cx="10363200" cy="6012597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1022424" y="2111004"/>
            <a:ext cx="1036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মেইন বোর্ডে পাওয়ার আসছে কিনা দেখতে হবে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192464" y="5459330"/>
            <a:ext cx="1331536" cy="11772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160640" y="152399"/>
            <a:ext cx="1363360" cy="1480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744200" y="180818"/>
            <a:ext cx="1221966" cy="10636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363200" y="5251632"/>
            <a:ext cx="1602966" cy="13432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743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6383"/>
          <a:stretch/>
        </p:blipFill>
        <p:spPr>
          <a:xfrm>
            <a:off x="1676400" y="2211527"/>
            <a:ext cx="8382000" cy="422283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1350767" y="323248"/>
            <a:ext cx="9430081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না এলে পাওয়ার সাপ্লাই ইউনিট পরিবর্তন করতে 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160640" y="5463500"/>
            <a:ext cx="1341764" cy="11863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160640" y="152399"/>
            <a:ext cx="1341764" cy="10471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862577" y="290509"/>
            <a:ext cx="1241988" cy="10810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520939" y="5248312"/>
            <a:ext cx="1671061" cy="14003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84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/>
          <a:stretch/>
        </p:blipFill>
        <p:spPr>
          <a:xfrm>
            <a:off x="1981200" y="762000"/>
            <a:ext cx="8532632" cy="52578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3200400" y="230759"/>
            <a:ext cx="4101705" cy="129540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7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526159"/>
            <a:ext cx="10439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 এর সময় কী-বোর্ড ও মাউস ঠিক মতো  কাজ করছে না-  </a:t>
            </a:r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কর</a:t>
            </a:r>
            <a:r>
              <a:rPr lang="en-US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 w="0"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5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3324" y="1363859"/>
            <a:ext cx="4114800" cy="92333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905000" y="2404734"/>
            <a:ext cx="7677452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অভিজ্ঞ 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কারও মাধ্যমে</a:t>
            </a:r>
            <a:endParaRPr lang="bn-IN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ঠিক করতে হয়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445133" y="4185639"/>
            <a:ext cx="2528515" cy="2235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413481" y="364848"/>
            <a:ext cx="2560167" cy="19980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9067800" y="310161"/>
            <a:ext cx="2833801" cy="2466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9067800" y="4061255"/>
            <a:ext cx="2816216" cy="23599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996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7DC-6EF4-481D-B9A5-6505BF4AE1F6}" type="datetime4">
              <a:rPr lang="en-US" smtClean="0"/>
              <a:t>November 20,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B5A9-DFA9-488A-B62E-BC7DBEC65A8D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1605" y="1786230"/>
            <a:ext cx="9281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9337" y="2616237"/>
            <a:ext cx="4362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1492803" y="4307256"/>
            <a:ext cx="412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হার্ডওয়ারের সমস্যা 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6054563" y="2798270"/>
            <a:ext cx="4692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জনিত সমস্যা 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6129415" y="4234880"/>
            <a:ext cx="4386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সফটওয়ারের সমস্যা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007" y="541979"/>
            <a:ext cx="297425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10628854" y="2798270"/>
            <a:ext cx="543752" cy="5878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Multiply 11"/>
          <p:cNvSpPr/>
          <p:nvPr/>
        </p:nvSpPr>
        <p:spPr>
          <a:xfrm>
            <a:off x="5588197" y="4266391"/>
            <a:ext cx="543752" cy="6342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Multiply 12"/>
          <p:cNvSpPr/>
          <p:nvPr/>
        </p:nvSpPr>
        <p:spPr>
          <a:xfrm>
            <a:off x="10271585" y="4230850"/>
            <a:ext cx="542358" cy="64039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Half Frame 14"/>
          <p:cNvSpPr/>
          <p:nvPr/>
        </p:nvSpPr>
        <p:spPr>
          <a:xfrm rot="14014148">
            <a:off x="5450482" y="2408929"/>
            <a:ext cx="263457" cy="105692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1605" y="2752027"/>
            <a:ext cx="975767" cy="6952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</a:rPr>
              <a:t> </a:t>
            </a:r>
            <a:r>
              <a:rPr lang="bn-IN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192464" y="5902797"/>
            <a:ext cx="829960" cy="733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160640" y="152399"/>
            <a:ext cx="781112" cy="6096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1172606" y="180819"/>
            <a:ext cx="793560" cy="6907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1125200" y="5890180"/>
            <a:ext cx="840966" cy="7047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0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2E0B-33A6-44AF-9943-850502987AF4}" type="datetime4">
              <a:rPr lang="en-US" smtClean="0"/>
              <a:t>November 20,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B5A9-DFA9-488A-B62E-BC7DBEC65A8D}" type="slidenum">
              <a:rPr lang="en-US" smtClean="0"/>
              <a:t>25</a:t>
            </a:fld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8037104" y="1945395"/>
            <a:ext cx="518809" cy="4333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Multiply 15"/>
          <p:cNvSpPr/>
          <p:nvPr/>
        </p:nvSpPr>
        <p:spPr>
          <a:xfrm>
            <a:off x="9542399" y="4725004"/>
            <a:ext cx="592200" cy="49704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Multiply 16"/>
          <p:cNvSpPr/>
          <p:nvPr/>
        </p:nvSpPr>
        <p:spPr>
          <a:xfrm>
            <a:off x="7447671" y="2747367"/>
            <a:ext cx="421540" cy="4879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Half Frame 18"/>
          <p:cNvSpPr/>
          <p:nvPr/>
        </p:nvSpPr>
        <p:spPr>
          <a:xfrm rot="14014148">
            <a:off x="7833833" y="3515228"/>
            <a:ext cx="224434" cy="728606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03528" y="3671932"/>
            <a:ext cx="497375" cy="474452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2"/>
                </a:solidFill>
              </a:rPr>
              <a:t>খ </a:t>
            </a:r>
            <a:r>
              <a:rPr lang="bn-IN" sz="1200" dirty="0">
                <a:solidFill>
                  <a:schemeClr val="tx2"/>
                </a:solidFill>
              </a:rPr>
              <a:t>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5063" y="473770"/>
            <a:ext cx="75530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400" b="1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 এর সময় ও তারিখ ঠিক থাকে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না- কোনটির সমস্যা দেখা দিলে ? </a:t>
            </a:r>
            <a:endParaRPr lang="en-US" sz="4400" b="1" dirty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1778" y="1920320"/>
            <a:ext cx="5604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RAM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দেখা দিলে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08217" y="2781603"/>
            <a:ext cx="4659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ROM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দেখা দিলে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70458" y="3667502"/>
            <a:ext cx="4887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CMOS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দেখা দিলে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08217" y="4691185"/>
            <a:ext cx="6869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Power Supply Unit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দেখা দিলে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192464" y="5257215"/>
            <a:ext cx="1560136" cy="1379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160639" y="152399"/>
            <a:ext cx="1855139" cy="14478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335541" y="180818"/>
            <a:ext cx="1630625" cy="14193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134600" y="5060068"/>
            <a:ext cx="1831566" cy="1534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3705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8498706" y="2761776"/>
            <a:ext cx="678677" cy="5789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Multiply 11"/>
          <p:cNvSpPr/>
          <p:nvPr/>
        </p:nvSpPr>
        <p:spPr>
          <a:xfrm>
            <a:off x="4297056" y="3567341"/>
            <a:ext cx="595351" cy="4747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Multiply 12"/>
          <p:cNvSpPr/>
          <p:nvPr/>
        </p:nvSpPr>
        <p:spPr>
          <a:xfrm>
            <a:off x="8498706" y="3655380"/>
            <a:ext cx="624256" cy="6795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Half Frame 15"/>
          <p:cNvSpPr/>
          <p:nvPr/>
        </p:nvSpPr>
        <p:spPr>
          <a:xfrm rot="14014148">
            <a:off x="4842265" y="2506567"/>
            <a:ext cx="224434" cy="728606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7001" y="1664331"/>
            <a:ext cx="9525000" cy="2656845"/>
            <a:chOff x="734931" y="1090306"/>
            <a:chExt cx="8229466" cy="3028774"/>
          </a:xfrm>
        </p:grpSpPr>
        <p:sp>
          <p:nvSpPr>
            <p:cNvPr id="2" name="TextBox 1"/>
            <p:cNvSpPr txBox="1"/>
            <p:nvPr/>
          </p:nvSpPr>
          <p:spPr>
            <a:xfrm>
              <a:off x="734931" y="1090306"/>
              <a:ext cx="8229466" cy="87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rgbClr val="C00000"/>
                  </a:solidFill>
                </a:rPr>
                <a:t>৩ । </a:t>
              </a:r>
              <a:r>
                <a:rPr lang="bn-BD" sz="4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 কয় ধরণের সমস্যা হতে পারে?</a:t>
              </a:r>
              <a:r>
                <a:rPr lang="en-US" sz="4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59011" y="2265008"/>
              <a:ext cx="2135027" cy="87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 </a:t>
              </a:r>
              <a:r>
                <a:rPr lang="bn-IN" sz="3200" b="1" dirty="0" smtClean="0"/>
                <a:t>২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atin typeface="NikoshBAN" pitchFamily="2" charset="0"/>
                  <a:cs typeface="NikoshBAN" pitchFamily="2" charset="0"/>
                </a:rPr>
                <a:t>ধরণের</a:t>
              </a:r>
              <a:endParaRPr lang="en-US" sz="4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8973" y="2378556"/>
              <a:ext cx="2647621" cy="80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bn-IN" sz="4000" b="1" dirty="0"/>
                <a:t>২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 smtClean="0"/>
                <a:t> </a:t>
              </a:r>
              <a:r>
                <a:rPr lang="en-US" sz="4000" b="1" dirty="0" smtClean="0"/>
                <a:t> </a:t>
              </a:r>
              <a:endParaRPr lang="en-US" sz="4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4572" y="3197948"/>
              <a:ext cx="1850517" cy="80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/>
                <a:t>২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ধরণের</a:t>
              </a:r>
              <a:endParaRPr lang="en-US" sz="4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28619" y="3312098"/>
              <a:ext cx="1571366" cy="80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bn-IN" sz="3200" b="1" dirty="0"/>
                <a:t>২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ধরণের</a:t>
              </a:r>
              <a:endParaRPr lang="en-US" sz="4000" b="1" dirty="0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1084397" y="2427587"/>
              <a:ext cx="293267" cy="411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100" dirty="0">
                  <a:solidFill>
                    <a:schemeClr val="tx1"/>
                  </a:solidFill>
                </a:rPr>
                <a:t>ক</a:t>
              </a:r>
              <a:r>
                <a:rPr lang="bn-IN" sz="1200" dirty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727140" y="2596139"/>
              <a:ext cx="329592" cy="3213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100" dirty="0">
                  <a:solidFill>
                    <a:schemeClr val="tx1"/>
                  </a:solidFill>
                </a:rPr>
                <a:t>খ</a:t>
              </a:r>
              <a:r>
                <a:rPr lang="bn-IN" sz="1200" dirty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31229" y="3515535"/>
              <a:ext cx="259143" cy="355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100" dirty="0">
                  <a:solidFill>
                    <a:schemeClr val="tx1"/>
                  </a:solidFill>
                </a:rPr>
                <a:t>গ</a:t>
              </a:r>
              <a:r>
                <a:rPr lang="bn-IN" sz="1200" dirty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775510" y="3346554"/>
              <a:ext cx="329911" cy="346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100" dirty="0">
                  <a:solidFill>
                    <a:schemeClr val="tx1"/>
                  </a:solidFill>
                </a:rPr>
                <a:t>ঘ </a:t>
              </a:r>
              <a:r>
                <a:rPr lang="bn-IN" sz="1200" dirty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846631" y="2818692"/>
            <a:ext cx="338049" cy="404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</a:rPr>
              <a:t>খ </a:t>
            </a:r>
            <a:r>
              <a:rPr lang="bn-IN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4F62-E9F4-4AC5-AAE9-AAA53443BA45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t>26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96524" y="5721194"/>
            <a:ext cx="3859260" cy="27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192463" y="5257214"/>
            <a:ext cx="1560137" cy="1379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160639" y="152399"/>
            <a:ext cx="1820561" cy="14208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9897837" y="180818"/>
            <a:ext cx="2068329" cy="18003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9982200" y="4932358"/>
            <a:ext cx="1983966" cy="16625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8695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11" y="483506"/>
            <a:ext cx="7859486" cy="22657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316211" y="886253"/>
            <a:ext cx="7350581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124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24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FEDD-C260-4D4D-B051-4A4A3C5B891D}" type="datetime1">
              <a:rPr lang="en-US" smtClean="0"/>
              <a:t>11/20/2019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Khandoker</a:t>
            </a:r>
            <a:r>
              <a:rPr lang="en-US" dirty="0" smtClean="0"/>
              <a:t> </a:t>
            </a:r>
            <a:r>
              <a:rPr lang="en-US" dirty="0" err="1" smtClean="0"/>
              <a:t>Mufakkher</a:t>
            </a:r>
            <a:r>
              <a:rPr lang="en-US" dirty="0" smtClean="0"/>
              <a:t> Hossain/  01911689503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6524" y="5721194"/>
            <a:ext cx="3859260" cy="27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119086" y="2878118"/>
            <a:ext cx="85344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Beep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Beep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Beep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Sound </a:t>
            </a:r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সমাধান কী কী হতে পারে </a:t>
            </a:r>
            <a:r>
              <a:rPr lang="en-US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আনবে</a:t>
            </a:r>
            <a:r>
              <a:rPr lang="bn-IN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320140" y="5168421"/>
            <a:ext cx="1560137" cy="1379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472419" y="392776"/>
            <a:ext cx="1820561" cy="14208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001803" y="255975"/>
            <a:ext cx="1981989" cy="17252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369860" y="5257214"/>
            <a:ext cx="1596305" cy="13376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367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30DA-EDA1-4A9D-86E4-BAC343D726FC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6524" y="5721194"/>
            <a:ext cx="3859260" cy="27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457200" y="20024"/>
            <a:ext cx="11283504" cy="61423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19200" y="630959"/>
            <a:ext cx="8862934" cy="4479301"/>
            <a:chOff x="374755" y="101600"/>
            <a:chExt cx="12310732" cy="6531428"/>
          </a:xfrm>
        </p:grpSpPr>
        <p:sp>
          <p:nvSpPr>
            <p:cNvPr id="11" name="7-Point Star 10"/>
            <p:cNvSpPr/>
            <p:nvPr/>
          </p:nvSpPr>
          <p:spPr>
            <a:xfrm>
              <a:off x="374755" y="101600"/>
              <a:ext cx="12310732" cy="6531428"/>
            </a:xfrm>
            <a:prstGeom prst="star7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B w="38100" h="38100" prst="angle"/>
              </a:sp3d>
            </a:bodyPr>
            <a:lstStyle/>
            <a:p>
              <a:pPr algn="ctr"/>
              <a:r>
                <a:rPr lang="bn-IN" sz="124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endParaRPr lang="en-US" sz="124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3335" y="2223406"/>
              <a:ext cx="7164473" cy="228781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192463" y="5257214"/>
            <a:ext cx="1560137" cy="1379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160639" y="152399"/>
            <a:ext cx="1820561" cy="14208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9897837" y="180818"/>
            <a:ext cx="2068329" cy="18003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9982200" y="4932358"/>
            <a:ext cx="1983966" cy="16625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621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r="1030" b="16975"/>
          <a:stretch/>
        </p:blipFill>
        <p:spPr>
          <a:xfrm>
            <a:off x="685800" y="1375261"/>
            <a:ext cx="10896600" cy="517793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304800"/>
            <a:ext cx="7696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b="1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5400" b="1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</a:t>
            </a:r>
            <a:r>
              <a:rPr lang="bn-IN" sz="5400" b="1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বুঝতে পারছ ? </a:t>
            </a:r>
            <a:endParaRPr lang="en-US" sz="5400" b="1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685800" y="1375260"/>
            <a:ext cx="10896600" cy="517793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228600" y="5527005"/>
            <a:ext cx="1219200" cy="10779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225256" y="198808"/>
            <a:ext cx="1364764" cy="1124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625255" y="235150"/>
            <a:ext cx="1364764" cy="11523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955074" y="5711852"/>
            <a:ext cx="1065769" cy="893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133" y="583137"/>
            <a:ext cx="10896600" cy="5478423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C00000"/>
                </a:solidFill>
              </a:rPr>
              <a:t>আজকের পাঠ-</a:t>
            </a:r>
          </a:p>
          <a:p>
            <a:pPr algn="ctr"/>
            <a:endParaRPr lang="bn-IN" sz="5400" b="1" dirty="0">
              <a:solidFill>
                <a:srgbClr val="00B050"/>
              </a:solidFill>
            </a:endParaRPr>
          </a:p>
          <a:p>
            <a:pPr algn="ctr"/>
            <a:r>
              <a:rPr lang="bn-IN" sz="4400" b="1" dirty="0">
                <a:solidFill>
                  <a:srgbClr val="FFFF00"/>
                </a:solidFill>
              </a:rPr>
              <a:t>কম্পিউটার ও কম্পিউটার ব্যবহারকারীর নিরাপত্তা</a:t>
            </a:r>
          </a:p>
          <a:p>
            <a:pPr algn="ctr"/>
            <a:r>
              <a:rPr lang="bn-IN" sz="8800" b="1" dirty="0" smtClean="0">
                <a:solidFill>
                  <a:srgbClr val="C00000"/>
                </a:solidFill>
              </a:rPr>
              <a:t> </a:t>
            </a:r>
            <a:r>
              <a:rPr lang="bn-IN" sz="8800" b="1" dirty="0" smtClean="0">
                <a:solidFill>
                  <a:srgbClr val="C00000"/>
                </a:solidFill>
              </a:rPr>
              <a:t>সাধারণ </a:t>
            </a:r>
            <a:r>
              <a:rPr lang="bn-IN" sz="8800" b="1" dirty="0" smtClean="0">
                <a:solidFill>
                  <a:srgbClr val="C00000"/>
                </a:solidFill>
              </a:rPr>
              <a:t>ট্রাবলশুটিং</a:t>
            </a:r>
            <a:endParaRPr lang="en-US" sz="8800" b="1" dirty="0">
              <a:solidFill>
                <a:srgbClr val="C00000"/>
              </a:solidFill>
            </a:endParaRPr>
          </a:p>
          <a:p>
            <a:pPr algn="ctr"/>
            <a:endParaRPr lang="bn-IN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445134" y="5145470"/>
            <a:ext cx="1324249" cy="11708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304800" y="228601"/>
            <a:ext cx="1464583" cy="1143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134600" y="310160"/>
            <a:ext cx="1767002" cy="14919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361628" y="5145470"/>
            <a:ext cx="1522388" cy="12757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302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090056" y="1108446"/>
            <a:ext cx="4772024" cy="1733422"/>
          </a:xfrm>
          <a:prstGeom prst="downArrow">
            <a:avLst>
              <a:gd name="adj1" fmla="val 100000"/>
              <a:gd name="adj2" fmla="val 40357"/>
            </a:avLst>
          </a:prstGeom>
          <a:solidFill>
            <a:srgbClr val="FFFF00"/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n w="0"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533" y="2725394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মনিটরে ডিসপ্লে না হওয়া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বর্ণনা করতে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289346"/>
            <a:ext cx="117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তারিখ ও সময় ঠিক না থাকলে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বিশ্লেষণ করতে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34128" y="416459"/>
            <a:ext cx="3527952" cy="776256"/>
          </a:xfrm>
          <a:prstGeom prst="roundRect">
            <a:avLst>
              <a:gd name="adj" fmla="val 15378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096147"/>
            <a:ext cx="945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32" y="4025912"/>
            <a:ext cx="1084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চালু না হলে’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40932" y="5380825"/>
            <a:ext cx="1670736" cy="14771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8939811" y="339842"/>
            <a:ext cx="2739177" cy="23271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270535" y="138269"/>
            <a:ext cx="1634465" cy="14227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089042" y="4824809"/>
            <a:ext cx="2085373" cy="18411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807" y="989737"/>
            <a:ext cx="7338385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 ছবিগুলো দেখে </a:t>
            </a:r>
            <a:r>
              <a:rPr 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বুঝতে পার</a:t>
            </a:r>
            <a:r>
              <a:rPr lang="en-US" sz="5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3657600"/>
            <a:ext cx="4483579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6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381398" y="19773"/>
            <a:ext cx="11707697" cy="6383312"/>
          </a:xfrm>
          <a:prstGeom prst="rect">
            <a:avLst/>
          </a:prstGeom>
          <a:ln w="762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248669" y="5328691"/>
            <a:ext cx="1427731" cy="12623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29029" y="62339"/>
            <a:ext cx="1214511" cy="10318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598827" y="265921"/>
            <a:ext cx="1270235" cy="11056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728957" y="5571194"/>
            <a:ext cx="1360138" cy="11397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0819"/>
            <a:ext cx="10121015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 হার্ডওয়্যার সম্পর্কিত সমস্যার ক্ষেত্রে ট্রাবলশুটিং কথাটি ব্যবহৃত হয়ে থাকে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22634"/>
          <a:stretch/>
        </p:blipFill>
        <p:spPr>
          <a:xfrm>
            <a:off x="336202" y="1539650"/>
            <a:ext cx="11590574" cy="4467255"/>
          </a:xfrm>
          <a:prstGeom prst="round2DiagRect">
            <a:avLst>
              <a:gd name="adj1" fmla="val 9579"/>
              <a:gd name="adj2" fmla="val 0"/>
            </a:avLst>
          </a:prstGeom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" name="Rectangle 3"/>
          <p:cNvSpPr/>
          <p:nvPr/>
        </p:nvSpPr>
        <p:spPr>
          <a:xfrm>
            <a:off x="4343400" y="6019800"/>
            <a:ext cx="312100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397003" y="5148141"/>
            <a:ext cx="1636336" cy="14467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260470" y="524431"/>
            <a:ext cx="1366945" cy="10668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10419917" y="180819"/>
            <a:ext cx="1546249" cy="13459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518018" y="5381368"/>
            <a:ext cx="1448148" cy="12135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216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362857" y="0"/>
            <a:ext cx="11525364" cy="6556717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3429000" y="134728"/>
            <a:ext cx="5422107" cy="987249"/>
          </a:xfrm>
          <a:prstGeom prst="roundRect">
            <a:avLst>
              <a:gd name="adj" fmla="val 15378"/>
            </a:avLst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7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2570912"/>
            <a:ext cx="7390165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3637315" y="4093695"/>
            <a:ext cx="6724650" cy="1959001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 ২ মিনিট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384628" y="4678822"/>
            <a:ext cx="2206171" cy="1950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313298" y="134728"/>
            <a:ext cx="2252101" cy="19133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9592413" y="134728"/>
            <a:ext cx="2313951" cy="20141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10038145" y="5029261"/>
            <a:ext cx="2055496" cy="1722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8021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1800" y="762000"/>
            <a:ext cx="51624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" b="6337"/>
          <a:stretch/>
        </p:blipFill>
        <p:spPr>
          <a:xfrm>
            <a:off x="304800" y="228600"/>
            <a:ext cx="6324600" cy="6195646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934200" y="4724400"/>
            <a:ext cx="4390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হচ্ছে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627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13933</TotalTime>
  <Words>589</Words>
  <Application>Microsoft Office PowerPoint</Application>
  <PresentationFormat>Widescreen</PresentationFormat>
  <Paragraphs>129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NikoshBAN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AUSC</cp:lastModifiedBy>
  <cp:revision>2508</cp:revision>
  <dcterms:created xsi:type="dcterms:W3CDTF">2006-08-16T00:00:00Z</dcterms:created>
  <dcterms:modified xsi:type="dcterms:W3CDTF">2019-11-20T07:24:59Z</dcterms:modified>
</cp:coreProperties>
</file>