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3"/>
  </p:notesMasterIdLst>
  <p:sldIdLst>
    <p:sldId id="256" r:id="rId2"/>
    <p:sldId id="299" r:id="rId3"/>
    <p:sldId id="293" r:id="rId4"/>
    <p:sldId id="294" r:id="rId5"/>
    <p:sldId id="277" r:id="rId6"/>
    <p:sldId id="278" r:id="rId7"/>
    <p:sldId id="286" r:id="rId8"/>
    <p:sldId id="264" r:id="rId9"/>
    <p:sldId id="265" r:id="rId10"/>
    <p:sldId id="266" r:id="rId11"/>
    <p:sldId id="267" r:id="rId12"/>
    <p:sldId id="268" r:id="rId13"/>
    <p:sldId id="298" r:id="rId14"/>
    <p:sldId id="300" r:id="rId15"/>
    <p:sldId id="269" r:id="rId16"/>
    <p:sldId id="270" r:id="rId17"/>
    <p:sldId id="271" r:id="rId18"/>
    <p:sldId id="295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2019-11-20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CE379E-EC2A-4FC2-BF9A-2413322D1CAB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93DC0F-B684-4149-8187-BFE46C94A207}" type="datetime1">
              <a:rPr lang="en-US" smtClean="0"/>
              <a:pPr/>
              <a:t>2019-11-20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3178314"/>
            <a:ext cx="8686800" cy="70788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/>
        </p:spPr>
        <p:txBody>
          <a:bodyPr vert="horz" wrap="square" rtlCol="0" anchor="b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0" y="25146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 </a:t>
            </a:r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endParaRPr lang="bn-IN" sz="6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475125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তীয় সূত্র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অনুসিদ্ধান্ত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প্রয়োগ করে রাশির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পারবে।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1524000"/>
            <a:ext cx="8534400" cy="3939540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 মান নির্ণয় </a:t>
            </a:r>
            <a:endParaRPr lang="bn-IN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x=n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(ii)(x+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37930"/>
            <a:ext cx="8534400" cy="486287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</a:rPr>
              <a:t>(</a:t>
            </a:r>
            <a:r>
              <a:rPr lang="en-US" sz="6000" b="1" u="sng" dirty="0" err="1" smtClean="0">
                <a:solidFill>
                  <a:schemeClr val="bg1"/>
                </a:solidFill>
              </a:rPr>
              <a:t>i</a:t>
            </a:r>
            <a:r>
              <a:rPr lang="en-US" sz="6000" b="1" u="sng" dirty="0" smtClean="0">
                <a:solidFill>
                  <a:schemeClr val="bg1"/>
                </a:solidFill>
              </a:rPr>
              <a:t>)x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</a:rPr>
              <a:t>+</a:t>
            </a:r>
            <a:r>
              <a:rPr lang="en-US" sz="8000" b="1" u="sng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6000" b="1" i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6000" b="1" u="sng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6000" b="1" u="sng" baseline="30000" dirty="0" smtClean="0">
                <a:solidFill>
                  <a:schemeClr val="bg1"/>
                </a:solidFill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60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x=n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=(x-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</a:rPr>
              <a:t>+2x.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=n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r>
              <a:rPr lang="en-US" sz="4000" b="1" dirty="0" smtClean="0">
                <a:solidFill>
                  <a:schemeClr val="bg1"/>
                </a:solidFill>
              </a:rPr>
              <a:t> (Ans.)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	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1524000"/>
            <a:ext cx="8534400" cy="470898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(ii)(x+</a:t>
            </a:r>
            <a:r>
              <a:rPr lang="en-US" sz="8000" b="1" u="sng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6000" b="1" i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6000" b="1" u="sng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4000" b="1" dirty="0" smtClean="0">
              <a:solidFill>
                <a:schemeClr val="bg1"/>
              </a:solidFill>
              <a:cs typeface="Times New Roman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b="1" dirty="0" smtClean="0">
                <a:solidFill>
                  <a:schemeClr val="bg1"/>
                </a:solidFill>
                <a:latin typeface="Calibri(body)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+4x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		=(n)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 (Ans.)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animBg="1"/>
      <p:bldP spid="16" grpId="1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8534400" cy="455509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(x+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0"/>
            <a:ext cx="8534400" cy="1631216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6000" b="1" i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/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534400" cy="4247317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1.i.(y+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=y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y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ii.(y+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=y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y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endParaRPr lang="en-US" sz="40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iii.(999)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=998001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38600" y="4405532"/>
            <a:ext cx="1905000" cy="4712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219200"/>
            <a:ext cx="8534400" cy="563231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তথ্য থেকে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প্রশ্নের উত্তর দাও।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2. i.3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3x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=9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 ii.(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=7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iii.(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5001" y="5607628"/>
            <a:ext cx="1752599" cy="4602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_tulips_in_the_rain.preview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524000"/>
            <a:ext cx="8001000" cy="472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26670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0"/>
            <a:ext cx="8534400" cy="3323987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x=4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(x+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76200" y="2438400"/>
            <a:ext cx="86868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b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447800"/>
            <a:ext cx="8763000" cy="4267200"/>
            <a:chOff x="609600" y="1571685"/>
            <a:chExt cx="8534400" cy="3970318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71685"/>
              <a:ext cx="8534400" cy="3970318"/>
            </a:xfrm>
            <a:prstGeom prst="rect">
              <a:avLst/>
            </a:prstGeom>
            <a:solidFill>
              <a:srgbClr val="0099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 </a:t>
              </a:r>
              <a:r>
                <a:rPr lang="bn-IN" sz="6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IN" sz="3200" dirty="0" smtClean="0">
                  <a:latin typeface="NikoshBAN" pitchFamily="2" charset="0"/>
                  <a:cs typeface="NikoshBAN" pitchFamily="2" charset="0"/>
                </a:rPr>
              </a:b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		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আমি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আলী </a:t>
              </a:r>
              <a: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 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 </a:t>
              </a:r>
              <a:r>
                <a:rPr lang="en-US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কামিল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				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</a:t>
              </a:r>
              <a:r>
                <a:rPr lang="en-US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সদর </a:t>
              </a:r>
              <a:r>
                <a:rPr lang="en-GB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24384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92508"/>
            <a:ext cx="8839200" cy="4832092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bn-IN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পরিচিতি </a:t>
            </a:r>
          </a:p>
          <a:p>
            <a:pPr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8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 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4/ 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অনুশীলনী-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4.1</a:t>
            </a:r>
          </a:p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- 10/11/19ইং</a:t>
            </a:r>
          </a:p>
          <a:p>
            <a:pPr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images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975" y="287655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523256"/>
            <a:ext cx="8534400" cy="2092881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</a:t>
            </a:r>
            <a:r>
              <a:rPr lang="en-US" sz="4000" b="1" baseline="30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+3x+1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 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524000"/>
            <a:ext cx="8534400" cy="193899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 Algebraic Expression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524000"/>
            <a:ext cx="8534400" cy="4585871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 নির্দেশক প্রতীক এবং প্রক্রিয়া চিহ্ন 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অর্থবোধক সংযোগ বা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বিন্যাসকে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বলা হয় । যেমন-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3ax+4y+1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1831776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 সুত্রাবলি </a:t>
            </a:r>
            <a:endParaRPr lang="en-US" sz="6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1524002"/>
            <a:ext cx="8534400" cy="4093428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অনুসিদ্ধান্ত</a:t>
            </a:r>
            <a:r>
              <a:rPr lang="en-US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</a:t>
            </a:r>
            <a:r>
              <a:rPr lang="bn-BD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রূপ  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i.a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=(a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2549</TotalTime>
  <Words>328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 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687</cp:revision>
  <dcterms:created xsi:type="dcterms:W3CDTF">2006-08-16T00:00:00Z</dcterms:created>
  <dcterms:modified xsi:type="dcterms:W3CDTF">2019-11-20T16:02:06Z</dcterms:modified>
</cp:coreProperties>
</file>