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7" r:id="rId3"/>
    <p:sldId id="258" r:id="rId4"/>
    <p:sldId id="285" r:id="rId5"/>
    <p:sldId id="261" r:id="rId6"/>
    <p:sldId id="259" r:id="rId7"/>
    <p:sldId id="260" r:id="rId8"/>
    <p:sldId id="262" r:id="rId9"/>
    <p:sldId id="263" r:id="rId10"/>
    <p:sldId id="286" r:id="rId11"/>
    <p:sldId id="287" r:id="rId12"/>
    <p:sldId id="265" r:id="rId13"/>
    <p:sldId id="268" r:id="rId14"/>
    <p:sldId id="288" r:id="rId15"/>
    <p:sldId id="266" r:id="rId16"/>
    <p:sldId id="269" r:id="rId17"/>
    <p:sldId id="289" r:id="rId18"/>
    <p:sldId id="281" r:id="rId19"/>
    <p:sldId id="270" r:id="rId20"/>
    <p:sldId id="271" r:id="rId21"/>
    <p:sldId id="272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2A7E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5420F-6F3E-44D9-853D-C8A1BB98B019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B6DE-769D-4662-923E-E2F76F9F0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07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5420F-6F3E-44D9-853D-C8A1BB98B019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B6DE-769D-4662-923E-E2F76F9F0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60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5420F-6F3E-44D9-853D-C8A1BB98B019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B6DE-769D-4662-923E-E2F76F9F0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76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5420F-6F3E-44D9-853D-C8A1BB98B019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B6DE-769D-4662-923E-E2F76F9F0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81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5420F-6F3E-44D9-853D-C8A1BB98B019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B6DE-769D-4662-923E-E2F76F9F0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7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5420F-6F3E-44D9-853D-C8A1BB98B019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B6DE-769D-4662-923E-E2F76F9F0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5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5420F-6F3E-44D9-853D-C8A1BB98B019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B6DE-769D-4662-923E-E2F76F9F0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5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5420F-6F3E-44D9-853D-C8A1BB98B019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B6DE-769D-4662-923E-E2F76F9F0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4588" y="54592"/>
            <a:ext cx="12050976" cy="675564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41024" y="150124"/>
            <a:ext cx="11869006" cy="656457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57696">
            <a:off x="141024" y="150124"/>
            <a:ext cx="466210" cy="4662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57696">
            <a:off x="11568176" y="150125"/>
            <a:ext cx="466210" cy="4662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14908">
            <a:off x="11534751" y="6204595"/>
            <a:ext cx="466210" cy="4662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57696">
            <a:off x="156990" y="6190960"/>
            <a:ext cx="466210" cy="46621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1878177" y="6378360"/>
            <a:ext cx="83947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মেরাজুল</a:t>
            </a:r>
            <a:r>
              <a:rPr lang="en-US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baseline="0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বিরাট</a:t>
            </a:r>
            <a:r>
              <a:rPr lang="en-US" baseline="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সারদা</a:t>
            </a:r>
            <a:r>
              <a:rPr lang="en-US" baseline="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সুন্দরী</a:t>
            </a:r>
            <a:r>
              <a:rPr lang="en-US" baseline="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baseline="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baseline="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baseline="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baseline="0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আজমিরী</a:t>
            </a:r>
            <a:r>
              <a:rPr lang="en-US" baseline="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baseline="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baseline="0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</a:t>
            </a:r>
            <a:r>
              <a:rPr lang="en-US" baseline="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baseline="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90095" y="6364710"/>
            <a:ext cx="11411186" cy="7299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9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5420F-6F3E-44D9-853D-C8A1BB98B019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B6DE-769D-4662-923E-E2F76F9F0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69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5420F-6F3E-44D9-853D-C8A1BB98B019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B6DE-769D-4662-923E-E2F76F9F0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54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5420F-6F3E-44D9-853D-C8A1BB98B019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8B6DE-769D-4662-923E-E2F76F9F0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7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59356" y="505157"/>
            <a:ext cx="7734300" cy="1193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Bottom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60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6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6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55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5588" y="150126"/>
            <a:ext cx="4954137" cy="941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সমূহঃ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17" y="1504807"/>
            <a:ext cx="5314950" cy="3752850"/>
          </a:xfrm>
          <a:prstGeom prst="rect">
            <a:avLst/>
          </a:prstGeom>
          <a:ln w="88900" cap="sq" cmpd="thickThin">
            <a:solidFill>
              <a:srgbClr val="EE2A7E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933309" y="5670642"/>
            <a:ext cx="3543158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খাদ্যের সমস্যা </a:t>
            </a:r>
            <a:endParaRPr lang="en-US" sz="4400" dirty="0" smtClean="0"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786" y="1375153"/>
            <a:ext cx="5160686" cy="3882504"/>
          </a:xfrm>
          <a:prstGeom prst="rect">
            <a:avLst/>
          </a:prstGeom>
          <a:ln w="381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151127" y="5365225"/>
            <a:ext cx="39324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পুষ্টিকর খাবার পায় না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85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1940" y="259308"/>
            <a:ext cx="4954137" cy="941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সমূহঃ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08" y="1201004"/>
            <a:ext cx="5479577" cy="381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1201005"/>
            <a:ext cx="4899546" cy="3914630"/>
          </a:xfrm>
          <a:prstGeom prst="rect">
            <a:avLst/>
          </a:prstGeom>
          <a:ln w="381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367052" y="5257035"/>
            <a:ext cx="48798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 পোষাক পায় না</a:t>
            </a:r>
            <a:endParaRPr lang="en-US" sz="44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0469" y="5396403"/>
            <a:ext cx="3985147" cy="4512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পোশাকের অভাব </a:t>
            </a:r>
            <a:endParaRPr lang="en-US" sz="4400" dirty="0" smtClean="0"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97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189" y="1358846"/>
            <a:ext cx="5190709" cy="3744657"/>
          </a:xfrm>
          <a:prstGeom prst="rect">
            <a:avLst/>
          </a:prstGeom>
          <a:ln w="5715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08240" y="5378721"/>
            <a:ext cx="3215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EE2A7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 ঘরের অভাব</a:t>
            </a:r>
            <a:endParaRPr lang="en-US" sz="3200" dirty="0">
              <a:solidFill>
                <a:srgbClr val="EE2A7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5296" y="5413304"/>
            <a:ext cx="5816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ঘুমানো বা বিশ্রামের জায়গার অভাব দেখা যায়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9" y="1358846"/>
            <a:ext cx="5276281" cy="375285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Rectangle 12"/>
          <p:cNvSpPr/>
          <p:nvPr/>
        </p:nvSpPr>
        <p:spPr>
          <a:xfrm>
            <a:off x="3425588" y="150126"/>
            <a:ext cx="4954137" cy="941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সমূহঃ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6370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5384" y="232012"/>
            <a:ext cx="5472752" cy="769441"/>
          </a:xfrm>
          <a:prstGeom prst="rect">
            <a:avLst/>
          </a:prstGeom>
          <a:noFill/>
        </p:spPr>
        <p:txBody>
          <a:bodyPr wrap="none" rtlCol="0">
            <a:prstTxWarp prst="textWave1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r>
              <a:rPr lang="bn-BD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BD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2588" y="5500046"/>
            <a:ext cx="8089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 পরিবারে </a:t>
            </a:r>
            <a:r>
              <a:rPr lang="bn-IN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 জন্যে কী সমস্যা হয় 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455" y="1457206"/>
            <a:ext cx="5671485" cy="3587087"/>
          </a:xfrm>
          <a:prstGeom prst="rect">
            <a:avLst/>
          </a:prstGeom>
          <a:ln w="127000" cap="sq">
            <a:solidFill>
              <a:schemeClr val="accent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39031" y="2739698"/>
            <a:ext cx="3800475" cy="133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84400" y="2739698"/>
            <a:ext cx="38004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79" y="1624368"/>
            <a:ext cx="4822778" cy="3752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EE2A7E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575713" y="327546"/>
            <a:ext cx="4954137" cy="941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সমূহঃ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11" y="1624368"/>
            <a:ext cx="4824058" cy="375285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091821" y="5575111"/>
            <a:ext cx="4421875" cy="580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চিকিৎসার অভাব </a:t>
            </a:r>
            <a:endParaRPr lang="en-US" sz="4400" dirty="0" smtClean="0"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0384" y="5570365"/>
            <a:ext cx="3841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পায় না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98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718" y="1583140"/>
            <a:ext cx="4914473" cy="3269904"/>
          </a:xfrm>
          <a:prstGeom prst="rect">
            <a:avLst/>
          </a:prstGeom>
          <a:ln w="381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703718" y="4997328"/>
            <a:ext cx="5097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যথেষ্ট পরিমান বই-খাতা পায় না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5713" y="327546"/>
            <a:ext cx="4954137" cy="941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সমূহঃ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6286" y="1583140"/>
            <a:ext cx="4913194" cy="3269904"/>
            <a:chOff x="1296537" y="1568972"/>
            <a:chExt cx="4913194" cy="32699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6537" y="1568972"/>
              <a:ext cx="4913194" cy="3269904"/>
            </a:xfrm>
            <a:prstGeom prst="rect">
              <a:avLst/>
            </a:prstGeom>
            <a:ln w="88900" cap="sq" cmpd="thickThin">
              <a:solidFill>
                <a:srgbClr val="00206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" name="Rectangle 2"/>
            <p:cNvSpPr/>
            <p:nvPr/>
          </p:nvSpPr>
          <p:spPr>
            <a:xfrm rot="230410">
              <a:off x="2643815" y="2251881"/>
              <a:ext cx="2552131" cy="2456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000" dirty="0" smtClean="0">
                  <a:solidFill>
                    <a:srgbClr val="00B0F0"/>
                  </a:solidFill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বিরাট সারদা সুন্দরী সপ্রাবি </a:t>
              </a:r>
              <a:endParaRPr lang="en-US" sz="2000" dirty="0" smtClean="0">
                <a:solidFill>
                  <a:srgbClr val="00B0F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738490" y="5138607"/>
            <a:ext cx="4462818" cy="504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CC009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 লাভের সমস্যা</a:t>
            </a:r>
            <a:endParaRPr lang="en-US" sz="4400" dirty="0" smtClean="0">
              <a:solidFill>
                <a:srgbClr val="CC0099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616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6248" y="557348"/>
            <a:ext cx="4653885" cy="769441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bn-BD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EE2A7E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EE2A7E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  <a:reflection blurRad="6350" stA="55000" endA="50" endPos="85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1682" y="3411938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 দিক</a:t>
            </a:r>
            <a:endParaRPr lang="en-US" sz="3600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39387" y="3411937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মন্দ দিক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58708"/>
              </p:ext>
            </p:extLst>
          </p:nvPr>
        </p:nvGraphicFramePr>
        <p:xfrm>
          <a:off x="1665027" y="3918376"/>
          <a:ext cx="877632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632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Straight Connector 9"/>
          <p:cNvCxnSpPr>
            <a:stCxn id="8" idx="0"/>
            <a:endCxn id="8" idx="2"/>
          </p:cNvCxnSpPr>
          <p:nvPr/>
        </p:nvCxnSpPr>
        <p:spPr>
          <a:xfrm>
            <a:off x="6053191" y="3918376"/>
            <a:ext cx="0" cy="2225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15665" y="2713773"/>
            <a:ext cx="7114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 পরিবারের ভাল ও মন্দ দিক গুলো নিচের ছকে লেখঃ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81" y="385859"/>
            <a:ext cx="2718419" cy="2146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65" y="-512509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02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allAtOnce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5713" y="327546"/>
            <a:ext cx="4954137" cy="941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সমূহঃ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33" y="1635442"/>
            <a:ext cx="4339420" cy="3223161"/>
          </a:xfrm>
          <a:prstGeom prst="rect">
            <a:avLst/>
          </a:prstGeom>
          <a:ln w="381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42515" y="5078585"/>
            <a:ext cx="3177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ময়লা আবর্জনা বেশি হয়</a:t>
            </a:r>
            <a:endParaRPr lang="en-US" sz="3200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18" y="1635442"/>
            <a:ext cx="4763068" cy="3148139"/>
          </a:xfrm>
          <a:prstGeom prst="rect">
            <a:avLst/>
          </a:prstGeom>
          <a:ln w="381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580192" y="5149781"/>
            <a:ext cx="2464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দূষিত হয়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977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1624" y="409433"/>
            <a:ext cx="4094329" cy="1107996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BD" sz="6600" dirty="0" smtClean="0">
                <a:solidFill>
                  <a:srgbClr val="FFC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6600" dirty="0" smtClean="0">
                <a:solidFill>
                  <a:srgbClr val="FFC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লীয়</a:t>
            </a:r>
            <a:r>
              <a:rPr lang="bn-BD" sz="6600" dirty="0" smtClean="0">
                <a:solidFill>
                  <a:srgbClr val="FFC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6600" dirty="0">
              <a:solidFill>
                <a:srgbClr val="FFC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0" y="79970"/>
            <a:ext cx="2992651" cy="2392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576686" y="2547682"/>
            <a:ext cx="9539414" cy="668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বিষয়গুলোতে বড় পরিবারে কী ধরনের সমস্যা হয় ?  </a:t>
            </a:r>
            <a:endParaRPr lang="en-US" sz="4400" dirty="0" smtClean="0"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3326" y="3291723"/>
            <a:ext cx="2101755" cy="736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- </a:t>
            </a:r>
            <a:r>
              <a:rPr lang="bn-IN" sz="4400" dirty="0" smtClean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4400" dirty="0" smtClean="0"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97792" y="4034018"/>
            <a:ext cx="2088108" cy="655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- </a:t>
            </a:r>
            <a:r>
              <a:rPr lang="bn-IN" sz="4400" dirty="0" smtClean="0"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endParaRPr lang="en-US" sz="4400" dirty="0" smtClean="0">
              <a:solidFill>
                <a:srgbClr val="00B05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09982" y="3480179"/>
            <a:ext cx="2743200" cy="548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- </a:t>
            </a:r>
            <a:r>
              <a:rPr lang="bn-IN" sz="4400" dirty="0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endParaRPr lang="en-US" sz="4400" dirty="0" smtClean="0"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67576" y="4292459"/>
            <a:ext cx="2101755" cy="57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- </a:t>
            </a:r>
            <a:r>
              <a:rPr lang="bn-IN" sz="4400" dirty="0" smtClean="0">
                <a:solidFill>
                  <a:srgbClr val="00B0F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4400" dirty="0" smtClean="0">
              <a:solidFill>
                <a:srgbClr val="00B0F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95" y="5261781"/>
            <a:ext cx="9976512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5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allAtOnce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5713" y="641445"/>
            <a:ext cx="52838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ln>
                  <a:solidFill>
                    <a:srgbClr val="7030A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সাধন</a:t>
            </a:r>
            <a:endParaRPr lang="en-US" sz="4800" dirty="0">
              <a:ln>
                <a:solidFill>
                  <a:srgbClr val="7030A0"/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reflection blurRad="6350" stA="55000" endA="50" endPos="85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531" y="1875999"/>
            <a:ext cx="2995115" cy="33647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01254" y="3409950"/>
            <a:ext cx="5036024" cy="2606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৭০ নং পৃষ্ঠা মনযোগ দিয়ে দেখ ।</a:t>
            </a:r>
            <a:endParaRPr lang="en-US" sz="4400" dirty="0" smtClean="0"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4" y="2076450"/>
            <a:ext cx="6830277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1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1480" y="1016638"/>
            <a:ext cx="3329758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Below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141EC29-999D-48CD-80C6-6ED6DDD7F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56" y="4545536"/>
            <a:ext cx="2119251" cy="1576758"/>
          </a:xfrm>
          <a:prstGeom prst="rect">
            <a:avLst/>
          </a:prstGeom>
        </p:spPr>
      </p:pic>
      <p:sp>
        <p:nvSpPr>
          <p:cNvPr id="7" name="Isosceles Triangle 14">
            <a:extLst>
              <a:ext uri="{FF2B5EF4-FFF2-40B4-BE49-F238E27FC236}">
                <a16:creationId xmlns="" xmlns:a16="http://schemas.microsoft.com/office/drawing/2014/main" id="{E793BA97-3B15-4DED-9E1D-BB4077838E4C}"/>
              </a:ext>
            </a:extLst>
          </p:cNvPr>
          <p:cNvSpPr/>
          <p:nvPr/>
        </p:nvSpPr>
        <p:spPr>
          <a:xfrm rot="14457219">
            <a:off x="3440915" y="443761"/>
            <a:ext cx="3924617" cy="6549795"/>
          </a:xfrm>
          <a:custGeom>
            <a:avLst/>
            <a:gdLst>
              <a:gd name="connsiteX0" fmla="*/ 0 w 4182804"/>
              <a:gd name="connsiteY0" fmla="*/ 6584967 h 6584967"/>
              <a:gd name="connsiteX1" fmla="*/ 2165479 w 4182804"/>
              <a:gd name="connsiteY1" fmla="*/ 0 h 6584967"/>
              <a:gd name="connsiteX2" fmla="*/ 4182804 w 4182804"/>
              <a:gd name="connsiteY2" fmla="*/ 6584967 h 6584967"/>
              <a:gd name="connsiteX3" fmla="*/ 0 w 4182804"/>
              <a:gd name="connsiteY3" fmla="*/ 6584967 h 6584967"/>
              <a:gd name="connsiteX0" fmla="*/ 0 w 4182804"/>
              <a:gd name="connsiteY0" fmla="*/ 6395243 h 6395243"/>
              <a:gd name="connsiteX1" fmla="*/ 2188525 w 4182804"/>
              <a:gd name="connsiteY1" fmla="*/ 0 h 6395243"/>
              <a:gd name="connsiteX2" fmla="*/ 4182804 w 4182804"/>
              <a:gd name="connsiteY2" fmla="*/ 6395243 h 6395243"/>
              <a:gd name="connsiteX3" fmla="*/ 0 w 4182804"/>
              <a:gd name="connsiteY3" fmla="*/ 6395243 h 6395243"/>
              <a:gd name="connsiteX0" fmla="*/ 0 w 4182804"/>
              <a:gd name="connsiteY0" fmla="*/ 6395243 h 6395243"/>
              <a:gd name="connsiteX1" fmla="*/ 2053466 w 4182804"/>
              <a:gd name="connsiteY1" fmla="*/ 74353 h 6395243"/>
              <a:gd name="connsiteX2" fmla="*/ 2188525 w 4182804"/>
              <a:gd name="connsiteY2" fmla="*/ 0 h 6395243"/>
              <a:gd name="connsiteX3" fmla="*/ 4182804 w 4182804"/>
              <a:gd name="connsiteY3" fmla="*/ 6395243 h 6395243"/>
              <a:gd name="connsiteX4" fmla="*/ 0 w 4182804"/>
              <a:gd name="connsiteY4" fmla="*/ 6395243 h 6395243"/>
              <a:gd name="connsiteX0" fmla="*/ 0 w 4182804"/>
              <a:gd name="connsiteY0" fmla="*/ 6395243 h 6395243"/>
              <a:gd name="connsiteX1" fmla="*/ 2120076 w 4182804"/>
              <a:gd name="connsiteY1" fmla="*/ 65150 h 6395243"/>
              <a:gd name="connsiteX2" fmla="*/ 2188525 w 4182804"/>
              <a:gd name="connsiteY2" fmla="*/ 0 h 6395243"/>
              <a:gd name="connsiteX3" fmla="*/ 4182804 w 4182804"/>
              <a:gd name="connsiteY3" fmla="*/ 6395243 h 6395243"/>
              <a:gd name="connsiteX4" fmla="*/ 0 w 4182804"/>
              <a:gd name="connsiteY4" fmla="*/ 6395243 h 639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804" h="6395243">
                <a:moveTo>
                  <a:pt x="0" y="6395243"/>
                </a:moveTo>
                <a:cubicBezTo>
                  <a:pt x="706193" y="4312647"/>
                  <a:pt x="1413883" y="2147746"/>
                  <a:pt x="2120076" y="65150"/>
                </a:cubicBezTo>
                <a:lnTo>
                  <a:pt x="2188525" y="0"/>
                </a:lnTo>
                <a:lnTo>
                  <a:pt x="4182804" y="6395243"/>
                </a:lnTo>
                <a:lnTo>
                  <a:pt x="0" y="6395243"/>
                </a:lnTo>
                <a:close/>
              </a:path>
            </a:pathLst>
          </a:custGeom>
          <a:gradFill>
            <a:gsLst>
              <a:gs pos="9000">
                <a:srgbClr val="FF0000">
                  <a:lumMod val="48000"/>
                  <a:lumOff val="52000"/>
                  <a:alpha val="60000"/>
                </a:srgbClr>
              </a:gs>
              <a:gs pos="72000">
                <a:sysClr val="window" lastClr="FFFFFF">
                  <a:alpha val="0"/>
                </a:sysClr>
              </a:gs>
              <a:gs pos="21000">
                <a:srgbClr val="5B9BD5">
                  <a:lumMod val="40000"/>
                  <a:lumOff val="60000"/>
                </a:srgbClr>
              </a:gs>
              <a:gs pos="0">
                <a:srgbClr val="FFFF00">
                  <a:alpha val="4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65A150A-BC3C-44D4-996E-6A50A8FAE254}"/>
              </a:ext>
            </a:extLst>
          </p:cNvPr>
          <p:cNvGrpSpPr/>
          <p:nvPr/>
        </p:nvGrpSpPr>
        <p:grpSpPr>
          <a:xfrm rot="1215042">
            <a:off x="6415301" y="1278271"/>
            <a:ext cx="4675757" cy="4152040"/>
            <a:chOff x="4211080" y="534358"/>
            <a:chExt cx="4492605" cy="4557002"/>
          </a:xfrm>
        </p:grpSpPr>
        <p:sp>
          <p:nvSpPr>
            <p:cNvPr id="9" name="Can 4">
              <a:extLst>
                <a:ext uri="{FF2B5EF4-FFF2-40B4-BE49-F238E27FC236}">
                  <a16:creationId xmlns="" xmlns:a16="http://schemas.microsoft.com/office/drawing/2014/main" id="{DF6A7681-C5F0-4B80-9478-5FA2E60C0366}"/>
                </a:ext>
              </a:extLst>
            </p:cNvPr>
            <p:cNvSpPr/>
            <p:nvPr/>
          </p:nvSpPr>
          <p:spPr>
            <a:xfrm>
              <a:off x="6170059" y="534358"/>
              <a:ext cx="147374" cy="3607336"/>
            </a:xfrm>
            <a:prstGeom prst="can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5ECCBD05-37ED-42D3-9B60-7F8A15913D21}"/>
                </a:ext>
              </a:extLst>
            </p:cNvPr>
            <p:cNvGrpSpPr/>
            <p:nvPr/>
          </p:nvGrpSpPr>
          <p:grpSpPr>
            <a:xfrm>
              <a:off x="5149303" y="3842443"/>
              <a:ext cx="1336989" cy="1248917"/>
              <a:chOff x="4816495" y="4200610"/>
              <a:chExt cx="1336989" cy="1248917"/>
            </a:xfrm>
          </p:grpSpPr>
          <p:sp>
            <p:nvSpPr>
              <p:cNvPr id="14" name="Can 9">
                <a:extLst>
                  <a:ext uri="{FF2B5EF4-FFF2-40B4-BE49-F238E27FC236}">
                    <a16:creationId xmlns="" xmlns:a16="http://schemas.microsoft.com/office/drawing/2014/main" id="{C02296CE-3E3D-44FC-A990-C6FDB21DDE4A}"/>
                  </a:ext>
                </a:extLst>
              </p:cNvPr>
              <p:cNvSpPr/>
              <p:nvPr/>
            </p:nvSpPr>
            <p:spPr>
              <a:xfrm rot="2947942">
                <a:off x="5371429" y="4098802"/>
                <a:ext cx="135999" cy="1245868"/>
              </a:xfrm>
              <a:prstGeom prst="can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Can 10">
                <a:extLst>
                  <a:ext uri="{FF2B5EF4-FFF2-40B4-BE49-F238E27FC236}">
                    <a16:creationId xmlns="" xmlns:a16="http://schemas.microsoft.com/office/drawing/2014/main" id="{33C82460-A77B-48DC-BDE6-221F21BEB0AC}"/>
                  </a:ext>
                </a:extLst>
              </p:cNvPr>
              <p:cNvSpPr/>
              <p:nvPr/>
            </p:nvSpPr>
            <p:spPr>
              <a:xfrm rot="19646775">
                <a:off x="5999224" y="4200610"/>
                <a:ext cx="154260" cy="876836"/>
              </a:xfrm>
              <a:prstGeom prst="can">
                <a:avLst>
                  <a:gd name="adj" fmla="val 41559"/>
                </a:avLst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Can 11">
                <a:extLst>
                  <a:ext uri="{FF2B5EF4-FFF2-40B4-BE49-F238E27FC236}">
                    <a16:creationId xmlns="" xmlns:a16="http://schemas.microsoft.com/office/drawing/2014/main" id="{D550471B-5669-4DF3-BF6C-DBD93D00D1AE}"/>
                  </a:ext>
                </a:extLst>
              </p:cNvPr>
              <p:cNvSpPr/>
              <p:nvPr/>
            </p:nvSpPr>
            <p:spPr>
              <a:xfrm rot="20433854">
                <a:off x="5931990" y="4305103"/>
                <a:ext cx="148158" cy="1144424"/>
              </a:xfrm>
              <a:prstGeom prst="can">
                <a:avLst>
                  <a:gd name="adj" fmla="val 41559"/>
                </a:avLst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Rectangle 3">
              <a:extLst>
                <a:ext uri="{FF2B5EF4-FFF2-40B4-BE49-F238E27FC236}">
                  <a16:creationId xmlns="" xmlns:a16="http://schemas.microsoft.com/office/drawing/2014/main" id="{BDE7906C-4FD5-4847-8016-FB14F4DFE127}"/>
                </a:ext>
              </a:extLst>
            </p:cNvPr>
            <p:cNvSpPr/>
            <p:nvPr/>
          </p:nvSpPr>
          <p:spPr>
            <a:xfrm>
              <a:off x="4437529" y="551328"/>
              <a:ext cx="3992486" cy="4007225"/>
            </a:xfrm>
            <a:custGeom>
              <a:avLst/>
              <a:gdLst>
                <a:gd name="connsiteX0" fmla="*/ 0 w 3334871"/>
                <a:gd name="connsiteY0" fmla="*/ 0 h 2595282"/>
                <a:gd name="connsiteX1" fmla="*/ 3334871 w 3334871"/>
                <a:gd name="connsiteY1" fmla="*/ 0 h 2595282"/>
                <a:gd name="connsiteX2" fmla="*/ 3334871 w 3334871"/>
                <a:gd name="connsiteY2" fmla="*/ 2595282 h 2595282"/>
                <a:gd name="connsiteX3" fmla="*/ 0 w 3334871"/>
                <a:gd name="connsiteY3" fmla="*/ 2595282 h 2595282"/>
                <a:gd name="connsiteX4" fmla="*/ 0 w 3334871"/>
                <a:gd name="connsiteY4" fmla="*/ 0 h 2595282"/>
                <a:gd name="connsiteX0" fmla="*/ 0 w 3334871"/>
                <a:gd name="connsiteY0" fmla="*/ 0 h 2595282"/>
                <a:gd name="connsiteX1" fmla="*/ 3321424 w 3334871"/>
                <a:gd name="connsiteY1" fmla="*/ 739588 h 2595282"/>
                <a:gd name="connsiteX2" fmla="*/ 3334871 w 3334871"/>
                <a:gd name="connsiteY2" fmla="*/ 2595282 h 2595282"/>
                <a:gd name="connsiteX3" fmla="*/ 0 w 3334871"/>
                <a:gd name="connsiteY3" fmla="*/ 2595282 h 2595282"/>
                <a:gd name="connsiteX4" fmla="*/ 0 w 3334871"/>
                <a:gd name="connsiteY4" fmla="*/ 0 h 2595282"/>
                <a:gd name="connsiteX0" fmla="*/ 0 w 3348318"/>
                <a:gd name="connsiteY0" fmla="*/ 0 h 3388659"/>
                <a:gd name="connsiteX1" fmla="*/ 3321424 w 3348318"/>
                <a:gd name="connsiteY1" fmla="*/ 739588 h 3388659"/>
                <a:gd name="connsiteX2" fmla="*/ 3348318 w 3348318"/>
                <a:gd name="connsiteY2" fmla="*/ 3388659 h 3388659"/>
                <a:gd name="connsiteX3" fmla="*/ 0 w 3348318"/>
                <a:gd name="connsiteY3" fmla="*/ 2595282 h 3388659"/>
                <a:gd name="connsiteX4" fmla="*/ 0 w 3348318"/>
                <a:gd name="connsiteY4" fmla="*/ 0 h 3388659"/>
                <a:gd name="connsiteX0" fmla="*/ 0 w 3362361"/>
                <a:gd name="connsiteY0" fmla="*/ 0 h 3388659"/>
                <a:gd name="connsiteX1" fmla="*/ 3361765 w 3362361"/>
                <a:gd name="connsiteY1" fmla="*/ 403412 h 3388659"/>
                <a:gd name="connsiteX2" fmla="*/ 3348318 w 3362361"/>
                <a:gd name="connsiteY2" fmla="*/ 3388659 h 3388659"/>
                <a:gd name="connsiteX3" fmla="*/ 0 w 3362361"/>
                <a:gd name="connsiteY3" fmla="*/ 2595282 h 3388659"/>
                <a:gd name="connsiteX4" fmla="*/ 0 w 3362361"/>
                <a:gd name="connsiteY4" fmla="*/ 0 h 3388659"/>
                <a:gd name="connsiteX0" fmla="*/ 0 w 3362361"/>
                <a:gd name="connsiteY0" fmla="*/ 0 h 3227294"/>
                <a:gd name="connsiteX1" fmla="*/ 3361765 w 3362361"/>
                <a:gd name="connsiteY1" fmla="*/ 403412 h 3227294"/>
                <a:gd name="connsiteX2" fmla="*/ 3348318 w 3362361"/>
                <a:gd name="connsiteY2" fmla="*/ 3227294 h 3227294"/>
                <a:gd name="connsiteX3" fmla="*/ 0 w 3362361"/>
                <a:gd name="connsiteY3" fmla="*/ 2595282 h 3227294"/>
                <a:gd name="connsiteX4" fmla="*/ 0 w 3362361"/>
                <a:gd name="connsiteY4" fmla="*/ 0 h 3227294"/>
                <a:gd name="connsiteX0" fmla="*/ 201705 w 3362361"/>
                <a:gd name="connsiteY0" fmla="*/ 0 h 3509683"/>
                <a:gd name="connsiteX1" fmla="*/ 3361765 w 3362361"/>
                <a:gd name="connsiteY1" fmla="*/ 685801 h 3509683"/>
                <a:gd name="connsiteX2" fmla="*/ 3348318 w 3362361"/>
                <a:gd name="connsiteY2" fmla="*/ 3509683 h 3509683"/>
                <a:gd name="connsiteX3" fmla="*/ 0 w 3362361"/>
                <a:gd name="connsiteY3" fmla="*/ 2877671 h 3509683"/>
                <a:gd name="connsiteX4" fmla="*/ 201705 w 3362361"/>
                <a:gd name="connsiteY4" fmla="*/ 0 h 3509683"/>
                <a:gd name="connsiteX0" fmla="*/ 0 w 3160656"/>
                <a:gd name="connsiteY0" fmla="*/ 0 h 3509683"/>
                <a:gd name="connsiteX1" fmla="*/ 3160060 w 3160656"/>
                <a:gd name="connsiteY1" fmla="*/ 685801 h 3509683"/>
                <a:gd name="connsiteX2" fmla="*/ 3146613 w 3160656"/>
                <a:gd name="connsiteY2" fmla="*/ 3509683 h 3509683"/>
                <a:gd name="connsiteX3" fmla="*/ 67237 w 3160656"/>
                <a:gd name="connsiteY3" fmla="*/ 2756648 h 3509683"/>
                <a:gd name="connsiteX4" fmla="*/ 0 w 3160656"/>
                <a:gd name="connsiteY4" fmla="*/ 0 h 3509683"/>
                <a:gd name="connsiteX0" fmla="*/ 0 w 3160656"/>
                <a:gd name="connsiteY0" fmla="*/ 0 h 3509683"/>
                <a:gd name="connsiteX1" fmla="*/ 3160060 w 3160656"/>
                <a:gd name="connsiteY1" fmla="*/ 685801 h 3509683"/>
                <a:gd name="connsiteX2" fmla="*/ 3146613 w 3160656"/>
                <a:gd name="connsiteY2" fmla="*/ 3509683 h 3509683"/>
                <a:gd name="connsiteX3" fmla="*/ 147919 w 3160656"/>
                <a:gd name="connsiteY3" fmla="*/ 2756648 h 3509683"/>
                <a:gd name="connsiteX4" fmla="*/ 0 w 3160656"/>
                <a:gd name="connsiteY4" fmla="*/ 0 h 3509683"/>
                <a:gd name="connsiteX0" fmla="*/ 0 w 3160656"/>
                <a:gd name="connsiteY0" fmla="*/ 0 h 3509683"/>
                <a:gd name="connsiteX1" fmla="*/ 3160060 w 3160656"/>
                <a:gd name="connsiteY1" fmla="*/ 685801 h 3509683"/>
                <a:gd name="connsiteX2" fmla="*/ 3146613 w 3160656"/>
                <a:gd name="connsiteY2" fmla="*/ 3509683 h 3509683"/>
                <a:gd name="connsiteX3" fmla="*/ 67237 w 3160656"/>
                <a:gd name="connsiteY3" fmla="*/ 2756648 h 3509683"/>
                <a:gd name="connsiteX4" fmla="*/ 0 w 3160656"/>
                <a:gd name="connsiteY4" fmla="*/ 0 h 3509683"/>
                <a:gd name="connsiteX0" fmla="*/ 0 w 3160656"/>
                <a:gd name="connsiteY0" fmla="*/ 0 h 3509683"/>
                <a:gd name="connsiteX1" fmla="*/ 3160060 w 3160656"/>
                <a:gd name="connsiteY1" fmla="*/ 685801 h 3509683"/>
                <a:gd name="connsiteX2" fmla="*/ 3146613 w 3160656"/>
                <a:gd name="connsiteY2" fmla="*/ 3509683 h 3509683"/>
                <a:gd name="connsiteX3" fmla="*/ 26895 w 3160656"/>
                <a:gd name="connsiteY3" fmla="*/ 2702859 h 3509683"/>
                <a:gd name="connsiteX4" fmla="*/ 0 w 3160656"/>
                <a:gd name="connsiteY4" fmla="*/ 0 h 350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0656" h="3509683">
                  <a:moveTo>
                    <a:pt x="0" y="0"/>
                  </a:moveTo>
                  <a:lnTo>
                    <a:pt x="3160060" y="685801"/>
                  </a:lnTo>
                  <a:cubicBezTo>
                    <a:pt x="3164542" y="1304366"/>
                    <a:pt x="3142131" y="2891118"/>
                    <a:pt x="3146613" y="3509683"/>
                  </a:cubicBezTo>
                  <a:lnTo>
                    <a:pt x="26895" y="27028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2" name="Can 7">
              <a:extLst>
                <a:ext uri="{FF2B5EF4-FFF2-40B4-BE49-F238E27FC236}">
                  <a16:creationId xmlns="" xmlns:a16="http://schemas.microsoft.com/office/drawing/2014/main" id="{329113B3-4C87-4C39-B433-EF9A956AC482}"/>
                </a:ext>
              </a:extLst>
            </p:cNvPr>
            <p:cNvSpPr/>
            <p:nvPr/>
          </p:nvSpPr>
          <p:spPr>
            <a:xfrm rot="6194980">
              <a:off x="6289529" y="2016093"/>
              <a:ext cx="243938" cy="4400835"/>
            </a:xfrm>
            <a:prstGeom prst="can">
              <a:avLst>
                <a:gd name="adj" fmla="val 52907"/>
              </a:avLst>
            </a:prstGeom>
            <a:gradFill flip="none" rotWithShape="1">
              <a:gsLst>
                <a:gs pos="0">
                  <a:srgbClr val="70AD47">
                    <a:lumMod val="67000"/>
                  </a:srgbClr>
                </a:gs>
                <a:gs pos="48000">
                  <a:srgbClr val="70AD47">
                    <a:lumMod val="97000"/>
                    <a:lumOff val="3000"/>
                  </a:srgbClr>
                </a:gs>
                <a:gs pos="100000">
                  <a:srgbClr val="70AD47">
                    <a:lumMod val="60000"/>
                    <a:lumOff val="40000"/>
                  </a:srgb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Can 8">
              <a:extLst>
                <a:ext uri="{FF2B5EF4-FFF2-40B4-BE49-F238E27FC236}">
                  <a16:creationId xmlns="" xmlns:a16="http://schemas.microsoft.com/office/drawing/2014/main" id="{CDE07310-4D30-4CE9-9F0E-16C0A28D8A80}"/>
                </a:ext>
              </a:extLst>
            </p:cNvPr>
            <p:cNvSpPr/>
            <p:nvPr/>
          </p:nvSpPr>
          <p:spPr>
            <a:xfrm rot="6093998">
              <a:off x="6344167" y="-1315539"/>
              <a:ext cx="260034" cy="4459003"/>
            </a:xfrm>
            <a:prstGeom prst="can">
              <a:avLst>
                <a:gd name="adj" fmla="val 52907"/>
              </a:avLst>
            </a:prstGeom>
            <a:gradFill flip="none" rotWithShape="1">
              <a:gsLst>
                <a:gs pos="0">
                  <a:srgbClr val="70AD47">
                    <a:lumMod val="67000"/>
                  </a:srgbClr>
                </a:gs>
                <a:gs pos="48000">
                  <a:srgbClr val="70AD47">
                    <a:lumMod val="97000"/>
                    <a:lumOff val="3000"/>
                  </a:srgbClr>
                </a:gs>
                <a:gs pos="100000">
                  <a:srgbClr val="70AD47">
                    <a:lumMod val="60000"/>
                    <a:lumOff val="40000"/>
                  </a:srgb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62B687C-64C0-4F75-BCC2-4E5082BBA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65290">
            <a:off x="6730916" y="1898545"/>
            <a:ext cx="3662855" cy="22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76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indefinite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4454" y="436728"/>
            <a:ext cx="4121624" cy="1107996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bn-BD" sz="6600" dirty="0" smtClean="0">
                <a:ln>
                  <a:solidFill>
                    <a:srgbClr val="C00000"/>
                  </a:solidFill>
                </a:ln>
                <a:solidFill>
                  <a:srgbClr val="CC0099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n>
                <a:solidFill>
                  <a:srgbClr val="C00000"/>
                </a:solidFill>
              </a:ln>
              <a:solidFill>
                <a:srgbClr val="CC0099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7369" y="4928555"/>
            <a:ext cx="98972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 বড় হলে কি কি </a:t>
            </a:r>
            <a:r>
              <a:rPr lang="bn-IN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 হয় ৩টি বাক্যে লেখ।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200" y="1339044"/>
            <a:ext cx="2781300" cy="3333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35" y="2226083"/>
            <a:ext cx="7906604" cy="202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312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8518" y="991550"/>
            <a:ext cx="4885900" cy="923330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5400" dirty="0" smtClean="0">
                <a:solidFill>
                  <a:schemeClr val="accent4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bn-BD" sz="5400" dirty="0" smtClean="0">
                <a:solidFill>
                  <a:schemeClr val="accent4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5400" dirty="0">
              <a:solidFill>
                <a:schemeClr val="accent4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3768" y="5357427"/>
            <a:ext cx="10817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 পরিবারের অসুবিধাগুলো নিয়ে একটি পোষ্টার তৈরী 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 আনবে ।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863" y="1206996"/>
            <a:ext cx="5706503" cy="48583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42" y="503971"/>
            <a:ext cx="4016779" cy="22938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28" y="2381220"/>
            <a:ext cx="6086900" cy="250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3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141EC29-999D-48CD-80C6-6ED6DDD7F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40" y="4382258"/>
            <a:ext cx="2119251" cy="157675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165A150A-BC3C-44D4-996E-6A50A8FAE254}"/>
              </a:ext>
            </a:extLst>
          </p:cNvPr>
          <p:cNvGrpSpPr/>
          <p:nvPr/>
        </p:nvGrpSpPr>
        <p:grpSpPr>
          <a:xfrm rot="1215042">
            <a:off x="6872729" y="948180"/>
            <a:ext cx="4675757" cy="4152040"/>
            <a:chOff x="4211080" y="534358"/>
            <a:chExt cx="4492605" cy="4557002"/>
          </a:xfrm>
        </p:grpSpPr>
        <p:sp>
          <p:nvSpPr>
            <p:cNvPr id="11" name="Can 4">
              <a:extLst>
                <a:ext uri="{FF2B5EF4-FFF2-40B4-BE49-F238E27FC236}">
                  <a16:creationId xmlns="" xmlns:a16="http://schemas.microsoft.com/office/drawing/2014/main" id="{DF6A7681-C5F0-4B80-9478-5FA2E60C0366}"/>
                </a:ext>
              </a:extLst>
            </p:cNvPr>
            <p:cNvSpPr/>
            <p:nvPr/>
          </p:nvSpPr>
          <p:spPr>
            <a:xfrm>
              <a:off x="6170059" y="534358"/>
              <a:ext cx="147374" cy="3607336"/>
            </a:xfrm>
            <a:prstGeom prst="can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5ECCBD05-37ED-42D3-9B60-7F8A15913D21}"/>
                </a:ext>
              </a:extLst>
            </p:cNvPr>
            <p:cNvGrpSpPr/>
            <p:nvPr/>
          </p:nvGrpSpPr>
          <p:grpSpPr>
            <a:xfrm>
              <a:off x="5149303" y="3842443"/>
              <a:ext cx="1336989" cy="1248917"/>
              <a:chOff x="4816495" y="4200610"/>
              <a:chExt cx="1336989" cy="1248917"/>
            </a:xfrm>
          </p:grpSpPr>
          <p:sp>
            <p:nvSpPr>
              <p:cNvPr id="16" name="Can 9">
                <a:extLst>
                  <a:ext uri="{FF2B5EF4-FFF2-40B4-BE49-F238E27FC236}">
                    <a16:creationId xmlns="" xmlns:a16="http://schemas.microsoft.com/office/drawing/2014/main" id="{C02296CE-3E3D-44FC-A990-C6FDB21DDE4A}"/>
                  </a:ext>
                </a:extLst>
              </p:cNvPr>
              <p:cNvSpPr/>
              <p:nvPr/>
            </p:nvSpPr>
            <p:spPr>
              <a:xfrm rot="2947942">
                <a:off x="5371429" y="4098802"/>
                <a:ext cx="135999" cy="1245868"/>
              </a:xfrm>
              <a:prstGeom prst="can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Can 10">
                <a:extLst>
                  <a:ext uri="{FF2B5EF4-FFF2-40B4-BE49-F238E27FC236}">
                    <a16:creationId xmlns="" xmlns:a16="http://schemas.microsoft.com/office/drawing/2014/main" id="{33C82460-A77B-48DC-BDE6-221F21BEB0AC}"/>
                  </a:ext>
                </a:extLst>
              </p:cNvPr>
              <p:cNvSpPr/>
              <p:nvPr/>
            </p:nvSpPr>
            <p:spPr>
              <a:xfrm rot="19646775">
                <a:off x="5999224" y="4200610"/>
                <a:ext cx="154260" cy="876836"/>
              </a:xfrm>
              <a:prstGeom prst="can">
                <a:avLst>
                  <a:gd name="adj" fmla="val 41559"/>
                </a:avLst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Can 11">
                <a:extLst>
                  <a:ext uri="{FF2B5EF4-FFF2-40B4-BE49-F238E27FC236}">
                    <a16:creationId xmlns="" xmlns:a16="http://schemas.microsoft.com/office/drawing/2014/main" id="{D550471B-5669-4DF3-BF6C-DBD93D00D1AE}"/>
                  </a:ext>
                </a:extLst>
              </p:cNvPr>
              <p:cNvSpPr/>
              <p:nvPr/>
            </p:nvSpPr>
            <p:spPr>
              <a:xfrm rot="20433854">
                <a:off x="5931990" y="4305103"/>
                <a:ext cx="148158" cy="1144424"/>
              </a:xfrm>
              <a:prstGeom prst="can">
                <a:avLst>
                  <a:gd name="adj" fmla="val 41559"/>
                </a:avLst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3" name="Rectangle 3">
              <a:extLst>
                <a:ext uri="{FF2B5EF4-FFF2-40B4-BE49-F238E27FC236}">
                  <a16:creationId xmlns="" xmlns:a16="http://schemas.microsoft.com/office/drawing/2014/main" id="{BDE7906C-4FD5-4847-8016-FB14F4DFE127}"/>
                </a:ext>
              </a:extLst>
            </p:cNvPr>
            <p:cNvSpPr/>
            <p:nvPr/>
          </p:nvSpPr>
          <p:spPr>
            <a:xfrm>
              <a:off x="4437529" y="551328"/>
              <a:ext cx="3992486" cy="4007225"/>
            </a:xfrm>
            <a:custGeom>
              <a:avLst/>
              <a:gdLst>
                <a:gd name="connsiteX0" fmla="*/ 0 w 3334871"/>
                <a:gd name="connsiteY0" fmla="*/ 0 h 2595282"/>
                <a:gd name="connsiteX1" fmla="*/ 3334871 w 3334871"/>
                <a:gd name="connsiteY1" fmla="*/ 0 h 2595282"/>
                <a:gd name="connsiteX2" fmla="*/ 3334871 w 3334871"/>
                <a:gd name="connsiteY2" fmla="*/ 2595282 h 2595282"/>
                <a:gd name="connsiteX3" fmla="*/ 0 w 3334871"/>
                <a:gd name="connsiteY3" fmla="*/ 2595282 h 2595282"/>
                <a:gd name="connsiteX4" fmla="*/ 0 w 3334871"/>
                <a:gd name="connsiteY4" fmla="*/ 0 h 2595282"/>
                <a:gd name="connsiteX0" fmla="*/ 0 w 3334871"/>
                <a:gd name="connsiteY0" fmla="*/ 0 h 2595282"/>
                <a:gd name="connsiteX1" fmla="*/ 3321424 w 3334871"/>
                <a:gd name="connsiteY1" fmla="*/ 739588 h 2595282"/>
                <a:gd name="connsiteX2" fmla="*/ 3334871 w 3334871"/>
                <a:gd name="connsiteY2" fmla="*/ 2595282 h 2595282"/>
                <a:gd name="connsiteX3" fmla="*/ 0 w 3334871"/>
                <a:gd name="connsiteY3" fmla="*/ 2595282 h 2595282"/>
                <a:gd name="connsiteX4" fmla="*/ 0 w 3334871"/>
                <a:gd name="connsiteY4" fmla="*/ 0 h 2595282"/>
                <a:gd name="connsiteX0" fmla="*/ 0 w 3348318"/>
                <a:gd name="connsiteY0" fmla="*/ 0 h 3388659"/>
                <a:gd name="connsiteX1" fmla="*/ 3321424 w 3348318"/>
                <a:gd name="connsiteY1" fmla="*/ 739588 h 3388659"/>
                <a:gd name="connsiteX2" fmla="*/ 3348318 w 3348318"/>
                <a:gd name="connsiteY2" fmla="*/ 3388659 h 3388659"/>
                <a:gd name="connsiteX3" fmla="*/ 0 w 3348318"/>
                <a:gd name="connsiteY3" fmla="*/ 2595282 h 3388659"/>
                <a:gd name="connsiteX4" fmla="*/ 0 w 3348318"/>
                <a:gd name="connsiteY4" fmla="*/ 0 h 3388659"/>
                <a:gd name="connsiteX0" fmla="*/ 0 w 3362361"/>
                <a:gd name="connsiteY0" fmla="*/ 0 h 3388659"/>
                <a:gd name="connsiteX1" fmla="*/ 3361765 w 3362361"/>
                <a:gd name="connsiteY1" fmla="*/ 403412 h 3388659"/>
                <a:gd name="connsiteX2" fmla="*/ 3348318 w 3362361"/>
                <a:gd name="connsiteY2" fmla="*/ 3388659 h 3388659"/>
                <a:gd name="connsiteX3" fmla="*/ 0 w 3362361"/>
                <a:gd name="connsiteY3" fmla="*/ 2595282 h 3388659"/>
                <a:gd name="connsiteX4" fmla="*/ 0 w 3362361"/>
                <a:gd name="connsiteY4" fmla="*/ 0 h 3388659"/>
                <a:gd name="connsiteX0" fmla="*/ 0 w 3362361"/>
                <a:gd name="connsiteY0" fmla="*/ 0 h 3227294"/>
                <a:gd name="connsiteX1" fmla="*/ 3361765 w 3362361"/>
                <a:gd name="connsiteY1" fmla="*/ 403412 h 3227294"/>
                <a:gd name="connsiteX2" fmla="*/ 3348318 w 3362361"/>
                <a:gd name="connsiteY2" fmla="*/ 3227294 h 3227294"/>
                <a:gd name="connsiteX3" fmla="*/ 0 w 3362361"/>
                <a:gd name="connsiteY3" fmla="*/ 2595282 h 3227294"/>
                <a:gd name="connsiteX4" fmla="*/ 0 w 3362361"/>
                <a:gd name="connsiteY4" fmla="*/ 0 h 3227294"/>
                <a:gd name="connsiteX0" fmla="*/ 201705 w 3362361"/>
                <a:gd name="connsiteY0" fmla="*/ 0 h 3509683"/>
                <a:gd name="connsiteX1" fmla="*/ 3361765 w 3362361"/>
                <a:gd name="connsiteY1" fmla="*/ 685801 h 3509683"/>
                <a:gd name="connsiteX2" fmla="*/ 3348318 w 3362361"/>
                <a:gd name="connsiteY2" fmla="*/ 3509683 h 3509683"/>
                <a:gd name="connsiteX3" fmla="*/ 0 w 3362361"/>
                <a:gd name="connsiteY3" fmla="*/ 2877671 h 3509683"/>
                <a:gd name="connsiteX4" fmla="*/ 201705 w 3362361"/>
                <a:gd name="connsiteY4" fmla="*/ 0 h 3509683"/>
                <a:gd name="connsiteX0" fmla="*/ 0 w 3160656"/>
                <a:gd name="connsiteY0" fmla="*/ 0 h 3509683"/>
                <a:gd name="connsiteX1" fmla="*/ 3160060 w 3160656"/>
                <a:gd name="connsiteY1" fmla="*/ 685801 h 3509683"/>
                <a:gd name="connsiteX2" fmla="*/ 3146613 w 3160656"/>
                <a:gd name="connsiteY2" fmla="*/ 3509683 h 3509683"/>
                <a:gd name="connsiteX3" fmla="*/ 67237 w 3160656"/>
                <a:gd name="connsiteY3" fmla="*/ 2756648 h 3509683"/>
                <a:gd name="connsiteX4" fmla="*/ 0 w 3160656"/>
                <a:gd name="connsiteY4" fmla="*/ 0 h 3509683"/>
                <a:gd name="connsiteX0" fmla="*/ 0 w 3160656"/>
                <a:gd name="connsiteY0" fmla="*/ 0 h 3509683"/>
                <a:gd name="connsiteX1" fmla="*/ 3160060 w 3160656"/>
                <a:gd name="connsiteY1" fmla="*/ 685801 h 3509683"/>
                <a:gd name="connsiteX2" fmla="*/ 3146613 w 3160656"/>
                <a:gd name="connsiteY2" fmla="*/ 3509683 h 3509683"/>
                <a:gd name="connsiteX3" fmla="*/ 147919 w 3160656"/>
                <a:gd name="connsiteY3" fmla="*/ 2756648 h 3509683"/>
                <a:gd name="connsiteX4" fmla="*/ 0 w 3160656"/>
                <a:gd name="connsiteY4" fmla="*/ 0 h 3509683"/>
                <a:gd name="connsiteX0" fmla="*/ 0 w 3160656"/>
                <a:gd name="connsiteY0" fmla="*/ 0 h 3509683"/>
                <a:gd name="connsiteX1" fmla="*/ 3160060 w 3160656"/>
                <a:gd name="connsiteY1" fmla="*/ 685801 h 3509683"/>
                <a:gd name="connsiteX2" fmla="*/ 3146613 w 3160656"/>
                <a:gd name="connsiteY2" fmla="*/ 3509683 h 3509683"/>
                <a:gd name="connsiteX3" fmla="*/ 67237 w 3160656"/>
                <a:gd name="connsiteY3" fmla="*/ 2756648 h 3509683"/>
                <a:gd name="connsiteX4" fmla="*/ 0 w 3160656"/>
                <a:gd name="connsiteY4" fmla="*/ 0 h 3509683"/>
                <a:gd name="connsiteX0" fmla="*/ 0 w 3160656"/>
                <a:gd name="connsiteY0" fmla="*/ 0 h 3509683"/>
                <a:gd name="connsiteX1" fmla="*/ 3160060 w 3160656"/>
                <a:gd name="connsiteY1" fmla="*/ 685801 h 3509683"/>
                <a:gd name="connsiteX2" fmla="*/ 3146613 w 3160656"/>
                <a:gd name="connsiteY2" fmla="*/ 3509683 h 3509683"/>
                <a:gd name="connsiteX3" fmla="*/ 26895 w 3160656"/>
                <a:gd name="connsiteY3" fmla="*/ 2702859 h 3509683"/>
                <a:gd name="connsiteX4" fmla="*/ 0 w 3160656"/>
                <a:gd name="connsiteY4" fmla="*/ 0 h 350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0656" h="3509683">
                  <a:moveTo>
                    <a:pt x="0" y="0"/>
                  </a:moveTo>
                  <a:lnTo>
                    <a:pt x="3160060" y="685801"/>
                  </a:lnTo>
                  <a:cubicBezTo>
                    <a:pt x="3164542" y="1304366"/>
                    <a:pt x="3142131" y="2891118"/>
                    <a:pt x="3146613" y="3509683"/>
                  </a:cubicBezTo>
                  <a:lnTo>
                    <a:pt x="26895" y="27028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4" name="Can 7">
              <a:extLst>
                <a:ext uri="{FF2B5EF4-FFF2-40B4-BE49-F238E27FC236}">
                  <a16:creationId xmlns="" xmlns:a16="http://schemas.microsoft.com/office/drawing/2014/main" id="{329113B3-4C87-4C39-B433-EF9A956AC482}"/>
                </a:ext>
              </a:extLst>
            </p:cNvPr>
            <p:cNvSpPr/>
            <p:nvPr/>
          </p:nvSpPr>
          <p:spPr>
            <a:xfrm rot="6194980">
              <a:off x="6289529" y="2016093"/>
              <a:ext cx="243938" cy="4400835"/>
            </a:xfrm>
            <a:prstGeom prst="can">
              <a:avLst>
                <a:gd name="adj" fmla="val 52907"/>
              </a:avLst>
            </a:prstGeom>
            <a:gradFill flip="none" rotWithShape="1">
              <a:gsLst>
                <a:gs pos="0">
                  <a:srgbClr val="70AD47">
                    <a:lumMod val="67000"/>
                  </a:srgbClr>
                </a:gs>
                <a:gs pos="48000">
                  <a:srgbClr val="70AD47">
                    <a:lumMod val="97000"/>
                    <a:lumOff val="3000"/>
                  </a:srgbClr>
                </a:gs>
                <a:gs pos="100000">
                  <a:srgbClr val="70AD47">
                    <a:lumMod val="60000"/>
                    <a:lumOff val="40000"/>
                  </a:srgb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5" name="Can 8">
              <a:extLst>
                <a:ext uri="{FF2B5EF4-FFF2-40B4-BE49-F238E27FC236}">
                  <a16:creationId xmlns="" xmlns:a16="http://schemas.microsoft.com/office/drawing/2014/main" id="{CDE07310-4D30-4CE9-9F0E-16C0A28D8A80}"/>
                </a:ext>
              </a:extLst>
            </p:cNvPr>
            <p:cNvSpPr/>
            <p:nvPr/>
          </p:nvSpPr>
          <p:spPr>
            <a:xfrm rot="6093998">
              <a:off x="6344167" y="-1315539"/>
              <a:ext cx="260034" cy="4459003"/>
            </a:xfrm>
            <a:prstGeom prst="can">
              <a:avLst>
                <a:gd name="adj" fmla="val 52907"/>
              </a:avLst>
            </a:prstGeom>
            <a:gradFill flip="none" rotWithShape="1">
              <a:gsLst>
                <a:gs pos="0">
                  <a:srgbClr val="70AD47">
                    <a:lumMod val="67000"/>
                  </a:srgbClr>
                </a:gs>
                <a:gs pos="48000">
                  <a:srgbClr val="70AD47">
                    <a:lumMod val="97000"/>
                    <a:lumOff val="3000"/>
                  </a:srgbClr>
                </a:gs>
                <a:gs pos="100000">
                  <a:srgbClr val="70AD47">
                    <a:lumMod val="60000"/>
                    <a:lumOff val="40000"/>
                  </a:srgb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 rot="2482498">
            <a:off x="7488357" y="1878878"/>
            <a:ext cx="296267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96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 rot="2450098">
            <a:off x="6741110" y="2168457"/>
            <a:ext cx="5020329" cy="1364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দু’টির বেশি সন্তান নয়</a:t>
            </a:r>
          </a:p>
          <a:p>
            <a:pPr algn="ctr"/>
            <a:r>
              <a:rPr lang="bn-IN" sz="4400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হলে ভাল হয় ।</a:t>
            </a:r>
            <a:endParaRPr lang="en-US" sz="4400" dirty="0" smtClean="0"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Isosceles Triangle 14">
            <a:extLst>
              <a:ext uri="{FF2B5EF4-FFF2-40B4-BE49-F238E27FC236}">
                <a16:creationId xmlns="" xmlns:a16="http://schemas.microsoft.com/office/drawing/2014/main" id="{E793BA97-3B15-4DED-9E1D-BB4077838E4C}"/>
              </a:ext>
            </a:extLst>
          </p:cNvPr>
          <p:cNvSpPr/>
          <p:nvPr/>
        </p:nvSpPr>
        <p:spPr>
          <a:xfrm rot="14457219">
            <a:off x="3191644" y="313670"/>
            <a:ext cx="3924617" cy="6549795"/>
          </a:xfrm>
          <a:custGeom>
            <a:avLst/>
            <a:gdLst>
              <a:gd name="connsiteX0" fmla="*/ 0 w 4182804"/>
              <a:gd name="connsiteY0" fmla="*/ 6584967 h 6584967"/>
              <a:gd name="connsiteX1" fmla="*/ 2165479 w 4182804"/>
              <a:gd name="connsiteY1" fmla="*/ 0 h 6584967"/>
              <a:gd name="connsiteX2" fmla="*/ 4182804 w 4182804"/>
              <a:gd name="connsiteY2" fmla="*/ 6584967 h 6584967"/>
              <a:gd name="connsiteX3" fmla="*/ 0 w 4182804"/>
              <a:gd name="connsiteY3" fmla="*/ 6584967 h 6584967"/>
              <a:gd name="connsiteX0" fmla="*/ 0 w 4182804"/>
              <a:gd name="connsiteY0" fmla="*/ 6395243 h 6395243"/>
              <a:gd name="connsiteX1" fmla="*/ 2188525 w 4182804"/>
              <a:gd name="connsiteY1" fmla="*/ 0 h 6395243"/>
              <a:gd name="connsiteX2" fmla="*/ 4182804 w 4182804"/>
              <a:gd name="connsiteY2" fmla="*/ 6395243 h 6395243"/>
              <a:gd name="connsiteX3" fmla="*/ 0 w 4182804"/>
              <a:gd name="connsiteY3" fmla="*/ 6395243 h 6395243"/>
              <a:gd name="connsiteX0" fmla="*/ 0 w 4182804"/>
              <a:gd name="connsiteY0" fmla="*/ 6395243 h 6395243"/>
              <a:gd name="connsiteX1" fmla="*/ 2053466 w 4182804"/>
              <a:gd name="connsiteY1" fmla="*/ 74353 h 6395243"/>
              <a:gd name="connsiteX2" fmla="*/ 2188525 w 4182804"/>
              <a:gd name="connsiteY2" fmla="*/ 0 h 6395243"/>
              <a:gd name="connsiteX3" fmla="*/ 4182804 w 4182804"/>
              <a:gd name="connsiteY3" fmla="*/ 6395243 h 6395243"/>
              <a:gd name="connsiteX4" fmla="*/ 0 w 4182804"/>
              <a:gd name="connsiteY4" fmla="*/ 6395243 h 6395243"/>
              <a:gd name="connsiteX0" fmla="*/ 0 w 4182804"/>
              <a:gd name="connsiteY0" fmla="*/ 6395243 h 6395243"/>
              <a:gd name="connsiteX1" fmla="*/ 2120076 w 4182804"/>
              <a:gd name="connsiteY1" fmla="*/ 65150 h 6395243"/>
              <a:gd name="connsiteX2" fmla="*/ 2188525 w 4182804"/>
              <a:gd name="connsiteY2" fmla="*/ 0 h 6395243"/>
              <a:gd name="connsiteX3" fmla="*/ 4182804 w 4182804"/>
              <a:gd name="connsiteY3" fmla="*/ 6395243 h 6395243"/>
              <a:gd name="connsiteX4" fmla="*/ 0 w 4182804"/>
              <a:gd name="connsiteY4" fmla="*/ 6395243 h 639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804" h="6395243">
                <a:moveTo>
                  <a:pt x="0" y="6395243"/>
                </a:moveTo>
                <a:cubicBezTo>
                  <a:pt x="706193" y="4312647"/>
                  <a:pt x="1413883" y="2147746"/>
                  <a:pt x="2120076" y="65150"/>
                </a:cubicBezTo>
                <a:lnTo>
                  <a:pt x="2188525" y="0"/>
                </a:lnTo>
                <a:lnTo>
                  <a:pt x="4182804" y="6395243"/>
                </a:lnTo>
                <a:lnTo>
                  <a:pt x="0" y="6395243"/>
                </a:lnTo>
                <a:close/>
              </a:path>
            </a:pathLst>
          </a:custGeom>
          <a:gradFill>
            <a:gsLst>
              <a:gs pos="9000">
                <a:srgbClr val="FF0000">
                  <a:lumMod val="48000"/>
                  <a:lumOff val="52000"/>
                  <a:alpha val="60000"/>
                </a:srgbClr>
              </a:gs>
              <a:gs pos="72000">
                <a:sysClr val="window" lastClr="FFFFFF">
                  <a:alpha val="0"/>
                </a:sysClr>
              </a:gs>
              <a:gs pos="21000">
                <a:srgbClr val="5B9BD5">
                  <a:lumMod val="40000"/>
                  <a:lumOff val="60000"/>
                </a:srgbClr>
              </a:gs>
              <a:gs pos="0">
                <a:srgbClr val="FFFF00">
                  <a:alpha val="4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89" y="402787"/>
            <a:ext cx="3588544" cy="327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9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repeatCount="indefinite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0" grpId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569588" cy="6974006"/>
            <a:chOff x="1828801" y="-197893"/>
            <a:chExt cx="12569588" cy="6974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4335" y="-68242"/>
              <a:ext cx="5920208" cy="6469039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1828801" y="-197893"/>
              <a:ext cx="12569588" cy="6974006"/>
              <a:chOff x="-122830" y="40942"/>
              <a:chExt cx="12569588" cy="6974006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2830" y="40942"/>
                <a:ext cx="12569588" cy="6974006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6058146" y="327546"/>
                <a:ext cx="5351382" cy="360300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bn-IN" sz="5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এম</a:t>
                </a:r>
                <a:r>
                  <a:rPr lang="en-US" sz="5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IN" sz="5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মেরাজুল ইসলাম</a:t>
                </a:r>
              </a:p>
              <a:p>
                <a:pPr algn="ctr"/>
                <a:r>
                  <a:rPr lang="bn-IN" sz="2800" dirty="0" smtClean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সহকারী শিক্ষক</a:t>
                </a:r>
              </a:p>
              <a:p>
                <a:pPr algn="ctr"/>
                <a:r>
                  <a:rPr lang="bn-IN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বিরাট সারদা সুন্দরী সরকারী প্রাথমিক বিদ্যালয় </a:t>
                </a:r>
              </a:p>
              <a:p>
                <a:pPr algn="ctr"/>
                <a:r>
                  <a:rPr lang="bn-IN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আজমিরী গঞ্জ , হবি গঞ্জ । </a:t>
                </a:r>
                <a:endParaRPr lang="en-US" sz="32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103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64702" y="2442949"/>
            <a:ext cx="5813315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শ্রেণিঃতৃতীয়</a:t>
            </a:r>
            <a:endParaRPr lang="en-US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১২(বার)</a:t>
            </a:r>
            <a:endParaRPr lang="en-US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শিরোনামঃবাংলাদেশের জনসংখ্যা</a:t>
            </a:r>
            <a:endPara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ও পরিবার</a:t>
            </a:r>
          </a:p>
          <a:p>
            <a:pPr algn="ctr"/>
            <a:r>
              <a:rPr lang="bn-BD" sz="3200" dirty="0" smtClean="0">
                <a:solidFill>
                  <a:srgbClr val="EE2A7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 মিনিট</a:t>
            </a:r>
            <a:endParaRPr lang="en-US" sz="3200" dirty="0">
              <a:solidFill>
                <a:srgbClr val="EE2A7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4333EC8A-2E93-4430-8B87-CBADE6685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44" y="773723"/>
            <a:ext cx="3725277" cy="5247249"/>
          </a:xfrm>
          <a:prstGeom prst="roundRect">
            <a:avLst>
              <a:gd name="adj" fmla="val 11111"/>
            </a:avLst>
          </a:prstGeom>
          <a:ln w="190500" cap="rnd">
            <a:solidFill>
              <a:srgbClr val="660033"/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5811446" y="543951"/>
            <a:ext cx="4267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sz="4800" dirty="0" err="1" smtClean="0">
                <a:solidFill>
                  <a:srgbClr val="CC0099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solidFill>
                  <a:srgbClr val="00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dirty="0" smtClean="0">
                <a:solidFill>
                  <a:srgbClr val="00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671" y="1350575"/>
            <a:ext cx="5416061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3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550836"/>
            <a:ext cx="11150221" cy="57799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1564" y="436729"/>
            <a:ext cx="5936776" cy="1107996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bn-BD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66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266" y="3117655"/>
            <a:ext cx="12119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360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  <a:r>
              <a:rPr lang="en-US" sz="360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360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 </a:t>
            </a:r>
            <a:r>
              <a:rPr lang="en-US" sz="360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60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লোকসংখ্যার</a:t>
            </a:r>
            <a:r>
              <a:rPr lang="en-US" sz="360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360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21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2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65" y="1815152"/>
            <a:ext cx="4440754" cy="3248167"/>
          </a:xfrm>
          <a:prstGeom prst="rect">
            <a:avLst/>
          </a:prstGeom>
          <a:ln w="381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121" y="1815152"/>
            <a:ext cx="4579804" cy="3248167"/>
          </a:xfrm>
          <a:prstGeom prst="rect">
            <a:avLst/>
          </a:prstGeom>
          <a:ln w="381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192195" y="436450"/>
            <a:ext cx="3937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8175" y="5537314"/>
            <a:ext cx="5774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85898" y="5578609"/>
            <a:ext cx="3740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EE2A7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solidFill>
                  <a:srgbClr val="EE2A7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EE2A7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EE2A7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EE2A7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EE2A7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EE2A7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bn-IN" sz="3600" dirty="0" smtClean="0">
                <a:solidFill>
                  <a:srgbClr val="EE2A7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EE2A7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EE2A7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8857" y="5619905"/>
            <a:ext cx="5472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 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70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2" grpId="0"/>
      <p:bldP spid="12" grpId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0746" y="272951"/>
            <a:ext cx="5754496" cy="110799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2302" y="5377220"/>
            <a:ext cx="5466076" cy="76944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ও পরিবার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60000" endA="900" endPos="58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302" y="1612962"/>
            <a:ext cx="5749687" cy="362777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43591" y="2890152"/>
            <a:ext cx="4562475" cy="118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44856" y="2890152"/>
            <a:ext cx="456247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74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6" repeatCount="2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4962" y="723332"/>
            <a:ext cx="7520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তুমি বলত তোমার পরিবারে তোমরা কত জন?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1189" y="1151553"/>
            <a:ext cx="6896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 লোকসংখ্যা বেশি হলে  কি হতে পারে?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3702" y="213225"/>
            <a:ext cx="5269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দুটি ভাল করে লক্ষ্য করঃ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60" y="2058421"/>
            <a:ext cx="5082284" cy="381000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076" y="2089881"/>
            <a:ext cx="5013577" cy="3778540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0686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141495" y="2319384"/>
            <a:ext cx="2381961" cy="15831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73508" y="2592676"/>
            <a:ext cx="19447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 পরিবারে</a:t>
            </a:r>
          </a:p>
          <a:p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6583" y="2688621"/>
            <a:ext cx="3045965" cy="7196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82589" y="2779611"/>
            <a:ext cx="3041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পুষ্টিকর খাবার পায় না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1310" y="1789000"/>
            <a:ext cx="3607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 পোষাক পায় না</a:t>
            </a:r>
            <a:endParaRPr lang="en-US" sz="3200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6424" y="3757163"/>
            <a:ext cx="3215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 ঘরের অভাব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72833" y="897215"/>
            <a:ext cx="5290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 থাকার যথেষ্ট স্থান পাওয়া যায় না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9171" y="4708120"/>
            <a:ext cx="5816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ঘুমানো বা বিশ্রামের জায়গার অভাব দেখা যায়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10991" y="1966480"/>
            <a:ext cx="4128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যথেষ্ট পরিমান বই-খাতা পায় না</a:t>
            </a:r>
            <a:endParaRPr lang="en-US" sz="3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65835" y="3836416"/>
            <a:ext cx="3177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EE2A7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ময়লা আবর্জনা বেশি হয়</a:t>
            </a:r>
            <a:endParaRPr lang="en-US" sz="3200" dirty="0">
              <a:solidFill>
                <a:srgbClr val="EE2A7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38547" y="3071998"/>
            <a:ext cx="2464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দূষিত হয়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6200000">
            <a:off x="5962711" y="1746857"/>
            <a:ext cx="691525" cy="373333"/>
          </a:xfrm>
          <a:prstGeom prst="right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09222" y="894930"/>
            <a:ext cx="5243072" cy="6180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2844566">
            <a:off x="4658789" y="2120427"/>
            <a:ext cx="818631" cy="479315"/>
          </a:xfrm>
          <a:prstGeom prst="rightArrow">
            <a:avLst/>
          </a:prstGeom>
          <a:solidFill>
            <a:srgbClr val="CC0099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8825181">
            <a:off x="4791542" y="3576351"/>
            <a:ext cx="603154" cy="285372"/>
          </a:xfrm>
          <a:prstGeom prst="rightArrow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0800000">
            <a:off x="4449629" y="3073538"/>
            <a:ext cx="603154" cy="285372"/>
          </a:xfrm>
          <a:prstGeom prst="rightArrow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9589135">
            <a:off x="7320998" y="2303644"/>
            <a:ext cx="603154" cy="412416"/>
          </a:xfrm>
          <a:prstGeom prst="rightArrow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962868">
            <a:off x="7102461" y="3714784"/>
            <a:ext cx="603154" cy="399878"/>
          </a:xfrm>
          <a:prstGeom prst="rightArrow">
            <a:avLst/>
          </a:prstGeom>
          <a:solidFill>
            <a:srgbClr val="EE2A7E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407784">
            <a:off x="7484235" y="3091106"/>
            <a:ext cx="603154" cy="285372"/>
          </a:xfrm>
          <a:prstGeom prst="right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5400000">
            <a:off x="5928089" y="4005404"/>
            <a:ext cx="603154" cy="470062"/>
          </a:xfrm>
          <a:prstGeom prst="rightArrow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910991" y="1854748"/>
            <a:ext cx="4087740" cy="740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500271" y="4689675"/>
            <a:ext cx="5814916" cy="6707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94681" y="1736356"/>
            <a:ext cx="3970860" cy="6359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548574" y="3629800"/>
            <a:ext cx="3213842" cy="7944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101000" y="2917474"/>
            <a:ext cx="3144755" cy="7123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685690" y="3795107"/>
            <a:ext cx="3397128" cy="6509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4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4400" dirty="0" smtClean="0">
            <a:solidFill>
              <a:srgbClr val="FF0000"/>
            </a:solidFill>
            <a:effectLst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320</Words>
  <Application>Microsoft Office PowerPoint</Application>
  <PresentationFormat>Widescreen</PresentationFormat>
  <Paragraphs>74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hd booth</dc:creator>
  <cp:lastModifiedBy>dpe</cp:lastModifiedBy>
  <cp:revision>59</cp:revision>
  <dcterms:created xsi:type="dcterms:W3CDTF">2017-05-27T16:25:28Z</dcterms:created>
  <dcterms:modified xsi:type="dcterms:W3CDTF">2019-11-09T20:33:48Z</dcterms:modified>
</cp:coreProperties>
</file>