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20" r:id="rId5"/>
    <p:sldMasterId id="2147483756" r:id="rId6"/>
    <p:sldMasterId id="2147483768" r:id="rId7"/>
    <p:sldMasterId id="2147483780" r:id="rId8"/>
  </p:sldMasterIdLst>
  <p:sldIdLst>
    <p:sldId id="280" r:id="rId9"/>
    <p:sldId id="256" r:id="rId10"/>
    <p:sldId id="275" r:id="rId11"/>
    <p:sldId id="276" r:id="rId12"/>
    <p:sldId id="274" r:id="rId13"/>
    <p:sldId id="257" r:id="rId14"/>
    <p:sldId id="258" r:id="rId15"/>
    <p:sldId id="259" r:id="rId16"/>
    <p:sldId id="260" r:id="rId17"/>
    <p:sldId id="262" r:id="rId18"/>
    <p:sldId id="265" r:id="rId19"/>
    <p:sldId id="266" r:id="rId20"/>
    <p:sldId id="267" r:id="rId21"/>
    <p:sldId id="281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C6CF7E8-650F-410D-8C2C-3A84B6CA2744}" type="datetimeFigureOut">
              <a:rPr lang="en-US" smtClean="0"/>
              <a:pPr/>
              <a:t>20-Nov-19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CCE71B-7FEF-466F-B6B2-477B0D797ED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6.xml"/><Relationship Id="rId5" Type="http://schemas.openxmlformats.org/officeDocument/2006/relationships/audio" Target="../media/audio20.wav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56.xml"/><Relationship Id="rId4" Type="http://schemas.openxmlformats.org/officeDocument/2006/relationships/image" Target="../media/image1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56.xml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2.wav"/><Relationship Id="rId1" Type="http://schemas.openxmlformats.org/officeDocument/2006/relationships/slideLayout" Target="../slideLayouts/slideLayout8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5" Type="http://schemas.openxmlformats.org/officeDocument/2006/relationships/audio" Target="../media/audio30.wav"/><Relationship Id="rId4" Type="http://schemas.openxmlformats.org/officeDocument/2006/relationships/audio" Target="../media/audio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4.xml"/><Relationship Id="rId5" Type="http://schemas.openxmlformats.org/officeDocument/2006/relationships/audio" Target="../media/audio60.wav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3.xml"/><Relationship Id="rId5" Type="http://schemas.openxmlformats.org/officeDocument/2006/relationships/audio" Target="../media/audio9.wav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4.xml"/><Relationship Id="rId5" Type="http://schemas.openxmlformats.org/officeDocument/2006/relationships/audio" Target="../media/audio11.wav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A5891D-74ED-42D0-87D6-891B389930B0}"/>
              </a:ext>
            </a:extLst>
          </p:cNvPr>
          <p:cNvSpPr/>
          <p:nvPr/>
        </p:nvSpPr>
        <p:spPr>
          <a:xfrm>
            <a:off x="1012874" y="762000"/>
            <a:ext cx="7292926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19900" dirty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9900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78DDC6-4557-4CA0-8FDA-7C4FA332F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916710"/>
            <a:ext cx="5791200" cy="2407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8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43600"/>
            <a:ext cx="7239000" cy="512136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latin typeface="SutonnyMJ" pitchFamily="2" charset="0"/>
                <a:cs typeface="SutonnyMJ" pitchFamily="2" charset="0"/>
              </a:rPr>
              <a:t>wewfbœ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  </a:t>
            </a:r>
            <a:r>
              <a:rPr lang="en-US" sz="2000" b="1" dirty="0" err="1">
                <a:latin typeface="SutonnyMJ" pitchFamily="2" charset="0"/>
                <a:cs typeface="SutonnyMJ" pitchFamily="2" charset="0"/>
              </a:rPr>
              <a:t>প্রকার</a:t>
            </a:r>
            <a:r>
              <a:rPr lang="en-US" sz="20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e¨vUvwi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  <a:endParaRPr lang="en-US" b="1" dirty="0">
              <a:latin typeface="SutonnyAMJ" pitchFamily="2" charset="0"/>
              <a:cs typeface="SutonnyAMJ" pitchFamily="2" charset="0"/>
            </a:endParaRPr>
          </a:p>
        </p:txBody>
      </p:sp>
      <p:pic>
        <p:nvPicPr>
          <p:cNvPr id="4098" name="Picture 2" descr="H:\images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04800"/>
            <a:ext cx="8001000" cy="531273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54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latin typeface="SutonnyMJ" pitchFamily="2" charset="0"/>
              </a:rPr>
              <a:t>†h </a:t>
            </a:r>
            <a:r>
              <a:rPr dirty="0" err="1">
                <a:latin typeface="SutonnyMJ" pitchFamily="2" charset="0"/>
              </a:rPr>
              <a:t>mKj</a:t>
            </a:r>
            <a:r>
              <a:rPr dirty="0">
                <a:latin typeface="SutonnyMJ" pitchFamily="2" charset="0"/>
              </a:rPr>
              <a:t> </a:t>
            </a:r>
            <a:r>
              <a:rPr dirty="0" err="1">
                <a:latin typeface="SutonnyMJ" pitchFamily="2" charset="0"/>
              </a:rPr>
              <a:t>c`v</a:t>
            </a:r>
            <a:r>
              <a:rPr dirty="0">
                <a:latin typeface="SutonnyMJ" pitchFamily="2" charset="0"/>
              </a:rPr>
              <a:t>_© </a:t>
            </a:r>
            <a:r>
              <a:rPr dirty="0" err="1">
                <a:latin typeface="SutonnyMJ" pitchFamily="2" charset="0"/>
              </a:rPr>
              <a:t>Zwor</a:t>
            </a:r>
            <a:r>
              <a:rPr dirty="0">
                <a:latin typeface="SutonnyMJ" pitchFamily="2" charset="0"/>
              </a:rPr>
              <a:t> </a:t>
            </a:r>
            <a:r>
              <a:rPr dirty="0" err="1">
                <a:latin typeface="SutonnyMJ" pitchFamily="2" charset="0"/>
              </a:rPr>
              <a:t>cÖev‡ni</a:t>
            </a:r>
            <a:r>
              <a:rPr dirty="0">
                <a:latin typeface="SutonnyMJ" pitchFamily="2" charset="0"/>
              </a:rPr>
              <a:t> </a:t>
            </a:r>
            <a:r>
              <a:rPr dirty="0" err="1">
                <a:latin typeface="SutonnyMJ" pitchFamily="2" charset="0"/>
              </a:rPr>
              <a:t>d‡j</a:t>
            </a:r>
            <a:r>
              <a:rPr dirty="0">
                <a:latin typeface="SutonnyMJ" pitchFamily="2" charset="0"/>
              </a:rPr>
              <a:t> </a:t>
            </a:r>
            <a:r>
              <a:rPr dirty="0" err="1">
                <a:latin typeface="SutonnyMJ" pitchFamily="2" charset="0"/>
              </a:rPr>
              <a:t>ivmvqwbK</a:t>
            </a:r>
            <a:r>
              <a:rPr dirty="0">
                <a:latin typeface="SutonnyMJ" pitchFamily="2" charset="0"/>
              </a:rPr>
              <a:t> </a:t>
            </a:r>
            <a:r>
              <a:rPr dirty="0" err="1">
                <a:latin typeface="SutonnyMJ" pitchFamily="2" charset="0"/>
              </a:rPr>
              <a:t>wewµqv</a:t>
            </a:r>
            <a:r>
              <a:rPr dirty="0">
                <a:latin typeface="SutonnyMJ" pitchFamily="2" charset="0"/>
              </a:rPr>
              <a:t> </a:t>
            </a:r>
            <a:r>
              <a:rPr dirty="0" err="1">
                <a:latin typeface="SutonnyMJ" pitchFamily="2" charset="0"/>
              </a:rPr>
              <a:t>K‡i</a:t>
            </a:r>
            <a:r>
              <a:rPr dirty="0">
                <a:latin typeface="SutonnyMJ" pitchFamily="2" charset="0"/>
              </a:rPr>
              <a:t> Ab¨ </a:t>
            </a:r>
            <a:r>
              <a:rPr dirty="0" err="1">
                <a:latin typeface="SutonnyMJ" pitchFamily="2" charset="0"/>
              </a:rPr>
              <a:t>c`v</a:t>
            </a:r>
            <a:r>
              <a:rPr dirty="0">
                <a:latin typeface="SutonnyMJ" pitchFamily="2" charset="0"/>
              </a:rPr>
              <a:t>‡_© </a:t>
            </a:r>
            <a:r>
              <a:rPr dirty="0" err="1">
                <a:latin typeface="SutonnyMJ" pitchFamily="2" charset="0"/>
              </a:rPr>
              <a:t>cwiYZ</a:t>
            </a:r>
            <a:r>
              <a:rPr dirty="0">
                <a:latin typeface="SutonnyMJ" pitchFamily="2" charset="0"/>
              </a:rPr>
              <a:t> nq </a:t>
            </a:r>
            <a:r>
              <a:rPr dirty="0" err="1">
                <a:latin typeface="SutonnyMJ" pitchFamily="2" charset="0"/>
              </a:rPr>
              <a:t>Zv‡K</a:t>
            </a:r>
            <a:r>
              <a:rPr dirty="0">
                <a:latin typeface="SutonnyMJ" pitchFamily="2" charset="0"/>
              </a:rPr>
              <a:t> </a:t>
            </a:r>
            <a:r>
              <a:rPr dirty="0" err="1">
                <a:latin typeface="SutonnyMJ" pitchFamily="2" charset="0"/>
              </a:rPr>
              <a:t>Zwor</a:t>
            </a:r>
            <a:r>
              <a:rPr dirty="0">
                <a:latin typeface="SutonnyMJ" pitchFamily="2" charset="0"/>
              </a:rPr>
              <a:t> </a:t>
            </a:r>
            <a:r>
              <a:rPr lang="en-US" sz="3600" dirty="0" err="1">
                <a:latin typeface="Nikosh BAN"/>
              </a:rPr>
              <a:t>বিশ্লেষণ</a:t>
            </a:r>
            <a:r>
              <a:rPr lang="en-US" dirty="0">
                <a:latin typeface="Nikosh BAN"/>
              </a:rPr>
              <a:t> </a:t>
            </a:r>
            <a:r>
              <a:rPr dirty="0" err="1">
                <a:latin typeface="SutonnyMJ" pitchFamily="2" charset="0"/>
              </a:rPr>
              <a:t>e‡j</a:t>
            </a:r>
            <a:r>
              <a:rPr dirty="0">
                <a:latin typeface="SutonnyMJ" pitchFamily="2" charset="0"/>
              </a:rPr>
              <a:t>| </a:t>
            </a:r>
            <a:br>
              <a:rPr dirty="0">
                <a:latin typeface="SutonnyMJ" pitchFamily="2" charset="0"/>
              </a:rPr>
            </a:br>
            <a:endParaRPr lang="en-US" dirty="0">
              <a:latin typeface="SutonnyMJ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5DD1DE-C47B-486C-ACE5-01A35E5479E5}"/>
              </a:ext>
            </a:extLst>
          </p:cNvPr>
          <p:cNvSpPr/>
          <p:nvPr/>
        </p:nvSpPr>
        <p:spPr>
          <a:xfrm>
            <a:off x="3429000" y="381000"/>
            <a:ext cx="25146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s-IN" sz="3200" dirty="0">
                <a:latin typeface="Nikosh BAN"/>
              </a:rPr>
              <a:t>ত</a:t>
            </a:r>
            <a:r>
              <a:rPr lang="en-US" sz="2800" dirty="0" err="1">
                <a:latin typeface="Nikosh BAN"/>
              </a:rPr>
              <a:t>ড়ি</a:t>
            </a:r>
            <a:r>
              <a:rPr lang="en-US" sz="2800" dirty="0">
                <a:latin typeface="Nikosh BAN"/>
              </a:rPr>
              <a:t>ৎ  </a:t>
            </a:r>
            <a:r>
              <a:rPr lang="en-US" sz="2800" dirty="0" err="1">
                <a:latin typeface="Nikosh BAN"/>
              </a:rPr>
              <a:t>বিশ্লেষণ</a:t>
            </a:r>
            <a:endParaRPr lang="en-US" sz="2800" dirty="0">
              <a:latin typeface="Nikosh BAN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BCABC0-880A-4618-9873-9921D1C12D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7600"/>
            <a:ext cx="9144000" cy="3048000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3882807"/>
            <a:ext cx="3065642" cy="114639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Na</a:t>
            </a:r>
            <a:r>
              <a:rPr lang="en-US" baseline="30000" dirty="0">
                <a:solidFill>
                  <a:srgbClr val="002060"/>
                </a:solidFill>
              </a:rPr>
              <a:t>+</a:t>
            </a:r>
            <a:r>
              <a:rPr lang="en-US" dirty="0">
                <a:solidFill>
                  <a:srgbClr val="002060"/>
                </a:solidFill>
              </a:rPr>
              <a:t> + e</a:t>
            </a:r>
            <a:r>
              <a:rPr lang="en-US" baseline="30000" dirty="0">
                <a:solidFill>
                  <a:srgbClr val="002060"/>
                </a:solidFill>
              </a:rPr>
              <a:t>-</a:t>
            </a:r>
            <a:r>
              <a:rPr lang="en-US" dirty="0">
                <a:solidFill>
                  <a:srgbClr val="002060"/>
                </a:solidFill>
              </a:rPr>
              <a:t> = ?</a:t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5029199"/>
            <a:ext cx="5715000" cy="1146391"/>
          </a:xfrm>
        </p:spPr>
        <p:txBody>
          <a:bodyPr>
            <a:normAutofit fontScale="92500" lnSpcReduction="20000"/>
          </a:bodyPr>
          <a:lstStyle/>
          <a:p>
            <a:endParaRPr lang="en-US" sz="3600" dirty="0"/>
          </a:p>
          <a:p>
            <a:r>
              <a:rPr lang="en-US" sz="4800" dirty="0" err="1"/>
              <a:t>Cl</a:t>
            </a:r>
            <a:r>
              <a:rPr lang="en-US" sz="4800" baseline="30000" dirty="0"/>
              <a:t>-</a:t>
            </a:r>
            <a:r>
              <a:rPr lang="en-US" sz="4800" dirty="0"/>
              <a:t> - e</a:t>
            </a:r>
            <a:r>
              <a:rPr lang="en-US" sz="4800" baseline="30000" dirty="0"/>
              <a:t>-</a:t>
            </a:r>
            <a:r>
              <a:rPr lang="en-US" sz="4800" dirty="0"/>
              <a:t> = ?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8600" y="381000"/>
            <a:ext cx="8686800" cy="2841486"/>
            <a:chOff x="1249680" y="816945"/>
            <a:chExt cx="7406640" cy="2841486"/>
          </a:xfrm>
          <a:solidFill>
            <a:schemeClr val="accent6">
              <a:lumMod val="75000"/>
            </a:schemeClr>
          </a:solidFill>
        </p:grpSpPr>
        <p:sp>
          <p:nvSpPr>
            <p:cNvPr id="5" name="Rounded Rectangle 4"/>
            <p:cNvSpPr/>
            <p:nvPr/>
          </p:nvSpPr>
          <p:spPr>
            <a:xfrm>
              <a:off x="1249680" y="816945"/>
              <a:ext cx="7406640" cy="1539240"/>
            </a:xfrm>
            <a:prstGeom prst="roundRect">
              <a:avLst/>
            </a:prstGeom>
            <a:grpFill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14278" y="1309566"/>
              <a:ext cx="3068440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40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জোড়ায় কাজ</a:t>
              </a:r>
              <a:endParaRPr lang="en-US" sz="40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17920" y="1355733"/>
              <a:ext cx="2449411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3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সময়</a:t>
              </a:r>
              <a:r>
                <a:rPr lang="en-US" sz="3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:</a:t>
              </a:r>
              <a:r>
                <a:rPr lang="bn-BD" sz="3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০</a:t>
              </a:r>
              <a:r>
                <a:rPr lang="en-US" sz="3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4</a:t>
              </a:r>
              <a:r>
                <a:rPr lang="bn-BD" sz="32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মিনিট </a:t>
              </a:r>
              <a:endParaRPr lang="en-US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03003" y="2950545"/>
              <a:ext cx="3124555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 </a:t>
              </a:r>
              <a:r>
                <a:rPr lang="en-US" sz="40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কী</a:t>
              </a:r>
              <a:r>
                <a:rPr lang="en-US" sz="40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ঘটছে</a:t>
              </a:r>
              <a:r>
                <a:rPr lang="en-US" sz="40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এখানে</a:t>
              </a:r>
              <a:r>
                <a:rPr lang="en-US" sz="4000" dirty="0">
                  <a:solidFill>
                    <a:schemeClr val="bg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?</a:t>
              </a:r>
            </a:p>
          </p:txBody>
        </p:sp>
      </p:grpSp>
    </p:spTree>
  </p:cSld>
  <p:clrMapOvr>
    <a:masterClrMapping/>
  </p:clrMapOvr>
  <p:transition spd="slow"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2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#†h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mg¯Í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c`v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_© `ª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wefyZ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ev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weMwjZ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Ae¯’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vq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Zwor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cÖevn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K‡i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bv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,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d‡j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Zviv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ivmvqwbK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wewµqv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K‡i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bv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|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Zv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‡`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i‡K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Zwor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A</a:t>
            </a:r>
            <a:r>
              <a:rPr lang="en-US" sz="3200" dirty="0" err="1">
                <a:solidFill>
                  <a:srgbClr val="7030A0"/>
                </a:solidFill>
                <a:latin typeface="Nikosh BAN"/>
              </a:rPr>
              <a:t>বিশ্লেষ্য</a:t>
            </a:r>
            <a:r>
              <a:rPr lang="en-US" sz="3200" dirty="0">
                <a:solidFill>
                  <a:srgbClr val="7030A0"/>
                </a:solidFill>
                <a:latin typeface="Nikosh BAN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c`v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_© </a:t>
            </a:r>
            <a:r>
              <a:rPr lang="en-US" sz="4400" dirty="0" err="1">
                <a:solidFill>
                  <a:srgbClr val="7030A0"/>
                </a:solidFill>
                <a:latin typeface="SutonnyMJ" pitchFamily="2" charset="0"/>
              </a:rPr>
              <a:t>e‡j</a:t>
            </a:r>
            <a:r>
              <a:rPr lang="en-US" sz="4400" dirty="0">
                <a:solidFill>
                  <a:srgbClr val="7030A0"/>
                </a:solidFill>
                <a:latin typeface="SutonnyMJ" pitchFamily="2" charset="0"/>
              </a:rPr>
              <a:t>|</a:t>
            </a:r>
          </a:p>
          <a:p>
            <a:endParaRPr lang="en-US" dirty="0"/>
          </a:p>
        </p:txBody>
      </p:sp>
    </p:spTree>
  </p:cSld>
  <p:clrMapOvr>
    <a:masterClrMapping/>
  </p:clrMapOvr>
  <p:transition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A1E0-6315-4442-BE7A-F16EB817D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1"/>
            <a:ext cx="2590800" cy="1295400"/>
          </a:xfrm>
        </p:spPr>
        <p:txBody>
          <a:bodyPr/>
          <a:lstStyle/>
          <a:p>
            <a:r>
              <a:rPr lang="en-US" sz="4400" dirty="0" err="1"/>
              <a:t>মূল্যায়ন</a:t>
            </a:r>
            <a:br>
              <a:rPr lang="en-US" sz="80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B3785-52F3-4574-9968-3566B4617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1000" y="5582938"/>
            <a:ext cx="7086600" cy="665461"/>
          </a:xfrm>
        </p:spPr>
        <p:txBody>
          <a:bodyPr>
            <a:normAutofit fontScale="77500" lnSpcReduction="20000"/>
          </a:bodyPr>
          <a:lstStyle/>
          <a:p>
            <a:r>
              <a:rPr lang="en-US" sz="5600" dirty="0" err="1"/>
              <a:t>কী</a:t>
            </a:r>
            <a:r>
              <a:rPr lang="en-US" sz="5600" dirty="0"/>
              <a:t> </a:t>
            </a:r>
            <a:r>
              <a:rPr lang="en-US" sz="5600" dirty="0" err="1"/>
              <a:t>ঘটছে</a:t>
            </a:r>
            <a:r>
              <a:rPr lang="en-US" sz="5600" dirty="0"/>
              <a:t> </a:t>
            </a:r>
            <a:r>
              <a:rPr lang="en-US" sz="5600" dirty="0" err="1"/>
              <a:t>এখানে</a:t>
            </a:r>
            <a:r>
              <a:rPr lang="en-US" sz="5600" dirty="0"/>
              <a:t> ?</a:t>
            </a:r>
            <a:endParaRPr lang="en-US" sz="2800" dirty="0"/>
          </a:p>
          <a:p>
            <a:endParaRPr lang="en-US" dirty="0"/>
          </a:p>
        </p:txBody>
      </p:sp>
      <p:pic>
        <p:nvPicPr>
          <p:cNvPr id="5" name="Picture 2" descr="G:\index2.jpeg">
            <a:extLst>
              <a:ext uri="{FF2B5EF4-FFF2-40B4-BE49-F238E27FC236}">
                <a16:creationId xmlns:a16="http://schemas.microsoft.com/office/drawing/2014/main" id="{F20A0318-B832-42EF-984C-FCAA5A893A02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363" b="1363"/>
          <a:stretch>
            <a:fillRect/>
          </a:stretch>
        </p:blipFill>
        <p:spPr bwMode="auto">
          <a:xfrm rot="447990">
            <a:off x="3172525" y="1164424"/>
            <a:ext cx="5235465" cy="4095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5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7BEE0-AD68-43F5-BDA8-743F0DBE8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বাড়ীর</a:t>
            </a:r>
            <a:r>
              <a:rPr lang="en-US" dirty="0"/>
              <a:t> </a:t>
            </a:r>
            <a:r>
              <a:rPr lang="en-US" dirty="0" err="1"/>
              <a:t>কাজ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F1619-74D8-4AE7-B0E3-957B1D153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শু</a:t>
            </a:r>
            <a:r>
              <a:rPr lang="as-IN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ষ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্</a:t>
            </a:r>
            <a:r>
              <a:rPr lang="as-IN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ক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 </a:t>
            </a:r>
            <a:r>
              <a:rPr lang="as-IN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ক</a:t>
            </a:r>
            <a:r>
              <a:rPr lang="en-US" sz="2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োষের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 </a:t>
            </a:r>
            <a:r>
              <a:rPr lang="en-US" sz="2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কাজ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 </a:t>
            </a:r>
            <a:r>
              <a:rPr lang="en-US" sz="2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লিখে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 </a:t>
            </a:r>
            <a:r>
              <a:rPr lang="en-US" sz="28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আনবে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Nikosh BAN"/>
                <a:cs typeface="SutonnySushreeMJ" pitchFamily="2" charset="0"/>
              </a:rPr>
              <a:t>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B10D6D-9EEB-4B52-A733-A23747EB6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06982"/>
            <a:ext cx="4343400" cy="200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597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00A7B8E-12AA-4A01-8F21-A664A460072F}"/>
              </a:ext>
            </a:extLst>
          </p:cNvPr>
          <p:cNvSpPr/>
          <p:nvPr/>
        </p:nvSpPr>
        <p:spPr>
          <a:xfrm>
            <a:off x="1981200" y="1219200"/>
            <a:ext cx="51816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err="1">
                <a:latin typeface="NikoshBAN" panose="02000000000000000000" pitchFamily="2" charset="0"/>
                <a:cs typeface="NikoshBAN" panose="02000000000000000000" pitchFamily="2" charset="0"/>
              </a:rPr>
              <a:t>ধন্</a:t>
            </a:r>
            <a:r>
              <a:rPr lang="as-IN" sz="13800" dirty="0">
                <a:latin typeface="NikoshBAN" panose="02000000000000000000" pitchFamily="2" charset="0"/>
                <a:cs typeface="NikoshBAN" panose="02000000000000000000" pitchFamily="2" charset="0"/>
              </a:rPr>
              <a:t>য</a:t>
            </a:r>
            <a:r>
              <a:rPr lang="en-US" sz="138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as-IN" sz="138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en-US" sz="13800" dirty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</a:p>
        </p:txBody>
      </p:sp>
    </p:spTree>
    <p:extLst>
      <p:ext uri="{BB962C8B-B14F-4D97-AF65-F5344CB8AC3E}">
        <p14:creationId xmlns:p14="http://schemas.microsoft.com/office/powerpoint/2010/main" val="411848963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0651859">
            <a:off x="239959" y="1040871"/>
            <a:ext cx="8038779" cy="4940292"/>
          </a:xfrm>
        </p:spPr>
        <p:txBody>
          <a:bodyPr>
            <a:noAutofit/>
          </a:bodyPr>
          <a:lstStyle/>
          <a:p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r>
              <a:rPr lang="en-US" sz="3200" b="1" dirty="0">
                <a:solidFill>
                  <a:schemeClr val="accent3"/>
                </a:solidFill>
              </a:rPr>
              <a:t>Made By</a:t>
            </a:r>
            <a:r>
              <a:rPr lang="bn-IN" sz="3200" b="1" dirty="0">
                <a:solidFill>
                  <a:schemeClr val="accent3"/>
                </a:solidFill>
              </a:rPr>
              <a:t> </a:t>
            </a:r>
            <a:r>
              <a:rPr lang="en-US" sz="3200" b="1" dirty="0">
                <a:solidFill>
                  <a:schemeClr val="accent3"/>
                </a:solidFill>
              </a:rPr>
              <a:t>Mohammad Jahangir </a:t>
            </a:r>
            <a:r>
              <a:rPr lang="en-US" sz="3200" b="1" dirty="0" err="1">
                <a:solidFill>
                  <a:schemeClr val="accent3"/>
                </a:solidFill>
              </a:rPr>
              <a:t>Alam</a:t>
            </a:r>
            <a:br>
              <a:rPr lang="en-US" sz="3200" b="1" dirty="0"/>
            </a:br>
            <a:r>
              <a:rPr lang="en-US" sz="3200" b="1" dirty="0"/>
              <a:t>Assistant Teacher </a:t>
            </a:r>
            <a:br>
              <a:rPr lang="en-US" sz="3200" dirty="0"/>
            </a:br>
            <a:r>
              <a:rPr lang="en-US" sz="3200" dirty="0" err="1">
                <a:solidFill>
                  <a:srgbClr val="FFC000"/>
                </a:solidFill>
              </a:rPr>
              <a:t>Kaptai</a:t>
            </a:r>
            <a:r>
              <a:rPr lang="en-US" sz="3200" dirty="0">
                <a:solidFill>
                  <a:srgbClr val="FFC000"/>
                </a:solidFill>
              </a:rPr>
              <a:t> Al </a:t>
            </a:r>
            <a:r>
              <a:rPr lang="en-US" sz="3200" dirty="0" err="1">
                <a:solidFill>
                  <a:srgbClr val="FFC000"/>
                </a:solidFill>
              </a:rPr>
              <a:t>amin</a:t>
            </a:r>
            <a:r>
              <a:rPr lang="en-US" sz="3200" dirty="0">
                <a:solidFill>
                  <a:srgbClr val="FFC000"/>
                </a:solidFill>
              </a:rPr>
              <a:t> Nuria </a:t>
            </a:r>
            <a:r>
              <a:rPr lang="en-US" sz="3200" dirty="0" err="1">
                <a:solidFill>
                  <a:srgbClr val="FFC000"/>
                </a:solidFill>
              </a:rPr>
              <a:t>Dakhil</a:t>
            </a:r>
            <a:r>
              <a:rPr lang="en-US" sz="3200" dirty="0">
                <a:solidFill>
                  <a:srgbClr val="FFC000"/>
                </a:solidFill>
              </a:rPr>
              <a:t> Madrasah</a:t>
            </a:r>
            <a:br>
              <a:rPr lang="en-US" sz="3200" dirty="0"/>
            </a:br>
            <a:r>
              <a:rPr lang="en-US" sz="4000" dirty="0" err="1">
                <a:solidFill>
                  <a:srgbClr val="FFFF00"/>
                </a:solidFill>
              </a:rPr>
              <a:t>Kaptai</a:t>
            </a:r>
            <a:r>
              <a:rPr lang="en-US" sz="4000" dirty="0">
                <a:solidFill>
                  <a:srgbClr val="FFFF00"/>
                </a:solidFill>
              </a:rPr>
              <a:t>, Rangamati.</a:t>
            </a:r>
            <a:br>
              <a:rPr lang="en-US" sz="3200" dirty="0">
                <a:solidFill>
                  <a:srgbClr val="FFFF00"/>
                </a:solidFill>
              </a:rPr>
            </a:br>
            <a:r>
              <a:rPr lang="en-US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Cell: 01815411762</a:t>
            </a:r>
            <a:br>
              <a:rPr lang="en-US" sz="3200" dirty="0"/>
            </a:br>
            <a:endParaRPr lang="en-US" sz="4000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1026" name="Picture 2" descr="C:\Users\User\Pictures\picture-430683-15589395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095500" cy="2095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6766193"/>
      </p:ext>
    </p:extLst>
  </p:cSld>
  <p:clrMapOvr>
    <a:masterClrMapping/>
  </p:clrMapOvr>
  <p:transition spd="slow"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548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</a:rPr>
              <a:t>আমরা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</a:rPr>
              <a:t>চিত্র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</a:rPr>
              <a:t>গুলি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</a:rPr>
              <a:t>লক্ষ্য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</a:rPr>
              <a:t>করি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।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523" y="3267075"/>
            <a:ext cx="2143126" cy="2590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845" y="3429000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1" y="3657600"/>
            <a:ext cx="253365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5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662523" y="4503824"/>
            <a:ext cx="7821990" cy="478031"/>
          </a:xfrm>
        </p:spPr>
        <p:txBody>
          <a:bodyPr>
            <a:noAutofit/>
          </a:bodyPr>
          <a:lstStyle/>
          <a:p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sz="4800" dirty="0">
                <a:latin typeface="SutonnyMJ" pitchFamily="2" charset="0"/>
                <a:cs typeface="SutonnyMJ" pitchFamily="2" charset="0"/>
              </a:rPr>
            </a:br>
            <a:br>
              <a:rPr lang="en-US" dirty="0">
                <a:latin typeface="SutonnyMJ" pitchFamily="2" charset="0"/>
                <a:cs typeface="SutonnyMJ" pitchFamily="2" charset="0"/>
              </a:rPr>
            </a:br>
            <a:br>
              <a:rPr lang="en-US" dirty="0">
                <a:latin typeface="SutonnyMJ" pitchFamily="2" charset="0"/>
                <a:cs typeface="SutonnyMJ" pitchFamily="2" charset="0"/>
              </a:rPr>
            </a:br>
            <a:br>
              <a:rPr lang="en-US" dirty="0">
                <a:latin typeface="SutonnyMJ" pitchFamily="2" charset="0"/>
                <a:cs typeface="SutonnyMJ" pitchFamily="2" charset="0"/>
              </a:rPr>
            </a:br>
            <a:br>
              <a:rPr lang="en-US" dirty="0">
                <a:latin typeface="SutonnyMJ" pitchFamily="2" charset="0"/>
                <a:cs typeface="SutonnyMJ" pitchFamily="2" charset="0"/>
              </a:rPr>
            </a:br>
            <a:br>
              <a:rPr lang="en-US" dirty="0">
                <a:latin typeface="SutonnyMJ" pitchFamily="2" charset="0"/>
                <a:cs typeface="SutonnyMJ" pitchFamily="2" charset="0"/>
              </a:rPr>
            </a:br>
            <a:r>
              <a:rPr lang="en-US" sz="4400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mvavib</a:t>
            </a:r>
            <a:r>
              <a:rPr lang="en-US" sz="4400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weÁvb</a:t>
            </a:r>
            <a:r>
              <a:rPr lang="en-US" sz="4400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, 8g †</a:t>
            </a:r>
            <a:r>
              <a:rPr lang="en-US" sz="4400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kÖwY</a:t>
            </a:r>
            <a:br>
              <a:rPr 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</a:br>
            <a:r>
              <a:rPr lang="en-US" sz="44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Aa¨vqt</a:t>
            </a:r>
            <a:r>
              <a:rPr 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ivmvqwbK</a:t>
            </a:r>
            <a:r>
              <a:rPr 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  <a:t>wewµqv</a:t>
            </a:r>
            <a:br>
              <a:rPr lang="en-US" sz="4400" dirty="0">
                <a:solidFill>
                  <a:schemeClr val="accent5">
                    <a:lumMod val="60000"/>
                    <a:lumOff val="40000"/>
                  </a:schemeClr>
                </a:solidFill>
                <a:latin typeface="SutonnyMJ" pitchFamily="2" charset="0"/>
                <a:cs typeface="SutonnyMJ" pitchFamily="2" charset="0"/>
              </a:rPr>
            </a:br>
            <a:r>
              <a:rPr lang="en-US" sz="4400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SutonnyMJ" pitchFamily="2" charset="0"/>
                <a:cs typeface="SutonnyMJ" pitchFamily="2" charset="0"/>
              </a:rPr>
              <a:t>cvVt</a:t>
            </a:r>
            <a:r>
              <a:rPr lang="en-US" sz="4400" dirty="0">
                <a:solidFill>
                  <a:schemeClr val="accent4">
                    <a:lumMod val="40000"/>
                    <a:lumOff val="60000"/>
                  </a:schemeClr>
                </a:solidFill>
                <a:latin typeface="SutonnyMJ" pitchFamily="2" charset="0"/>
                <a:cs typeface="SutonnyMJ" pitchFamily="2" charset="0"/>
              </a:rPr>
              <a:t> 12-14  </a:t>
            </a:r>
            <a:br>
              <a:rPr lang="en-US" sz="4400" dirty="0"/>
            </a:br>
            <a:r>
              <a:rPr lang="en-US" sz="4400" dirty="0"/>
              <a:t> </a:t>
            </a:r>
            <a:br>
              <a:rPr lang="en-US" sz="4400" dirty="0"/>
            </a:br>
            <a:endParaRPr lang="en-US" sz="4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457200"/>
            <a:ext cx="281940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7030A0"/>
                </a:solidFill>
              </a:rPr>
              <a:t>পাঠ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 err="1">
                <a:solidFill>
                  <a:srgbClr val="7030A0"/>
                </a:solidFill>
              </a:rPr>
              <a:t>ঘোষনা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512550"/>
      </p:ext>
    </p:extLst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993827" y="2407250"/>
            <a:ext cx="7570825" cy="2791228"/>
            <a:chOff x="993827" y="2407251"/>
            <a:chExt cx="7570825" cy="1404610"/>
          </a:xfrm>
        </p:grpSpPr>
        <p:sp>
          <p:nvSpPr>
            <p:cNvPr id="2" name="TextBox 1"/>
            <p:cNvSpPr txBox="1"/>
            <p:nvPr/>
          </p:nvSpPr>
          <p:spPr>
            <a:xfrm>
              <a:off x="993827" y="2407251"/>
              <a:ext cx="3830753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300" dirty="0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এই পাঠ শেষে শিক্ষার্থীরা</a:t>
              </a:r>
              <a:r>
                <a:rPr lang="en-US" sz="3300" dirty="0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…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524000" y="2945884"/>
              <a:ext cx="7040652" cy="865977"/>
              <a:chOff x="1505575" y="2510885"/>
              <a:chExt cx="9059592" cy="1154637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1505575" y="2510885"/>
                <a:ext cx="6657118" cy="3510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১।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শুষ্ক</a:t>
                </a:r>
                <a:r>
                  <a:rPr lang="en-US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কোষ</a:t>
                </a:r>
                <a:r>
                  <a:rPr lang="en-US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BD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ব্যাখ্যা করতে পারবে</a:t>
                </a:r>
                <a:r>
                  <a:rPr lang="en-US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।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486082" y="3314460"/>
                <a:ext cx="8079085" cy="3510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2</a:t>
                </a:r>
                <a:r>
                  <a:rPr lang="bn-BD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।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তড়ি</a:t>
                </a:r>
                <a:r>
                  <a:rPr lang="en-US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ৎ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বিশ্লষেন</a:t>
                </a:r>
                <a:r>
                  <a:rPr lang="en-US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বর্ণনা</a:t>
                </a:r>
                <a:r>
                  <a:rPr lang="bn-BD" sz="2800" b="1" dirty="0">
                    <a:solidFill>
                      <a:srgbClr val="00206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করতে পারবে।</a:t>
                </a:r>
                <a:endParaRPr lang="en-US" sz="2800" b="1" dirty="0">
                  <a:solidFill>
                    <a:srgbClr val="00206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</p:grpSp>
      <p:sp>
        <p:nvSpPr>
          <p:cNvPr id="7" name="Round Diagonal Corner Rectangle 6"/>
          <p:cNvSpPr/>
          <p:nvPr/>
        </p:nvSpPr>
        <p:spPr>
          <a:xfrm>
            <a:off x="1623797" y="860294"/>
            <a:ext cx="4511040" cy="114300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4000" dirty="0">
              <a:solidFill>
                <a:schemeClr val="accent5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0" y="0"/>
            <a:ext cx="9144000" cy="6858000"/>
          </a:xfrm>
          <a:prstGeom prst="round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39657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066800"/>
            <a:ext cx="7772400" cy="1905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†h †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Kv‡l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A¨v‡gvwbqvg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K¬vivBW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solidFill>
                  <a:srgbClr val="002060"/>
                </a:solidFill>
              </a:rPr>
              <a:t>NH</a:t>
            </a:r>
            <a:r>
              <a:rPr lang="en-US" baseline="-25000" dirty="0">
                <a:solidFill>
                  <a:srgbClr val="002060"/>
                </a:solidFill>
              </a:rPr>
              <a:t>4</a:t>
            </a:r>
            <a:r>
              <a:rPr lang="en-US" dirty="0">
                <a:solidFill>
                  <a:srgbClr val="002060"/>
                </a:solidFill>
              </a:rPr>
              <a:t>Cl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Kve©b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, g¨v½vwbR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WvB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A·vBW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dirty="0">
                <a:solidFill>
                  <a:srgbClr val="002060"/>
                </a:solidFill>
              </a:rPr>
              <a:t>MnO</a:t>
            </a:r>
            <a:r>
              <a:rPr lang="en-US" sz="4400" baseline="-25000" dirty="0">
                <a:solidFill>
                  <a:srgbClr val="002060"/>
                </a:solidFill>
              </a:rPr>
              <a:t>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</a:b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Gi †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có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e¨eüZ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nq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Zv‡K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ï®‹ †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Kvl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e‡j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|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4011402"/>
            <a:ext cx="4191000" cy="1572768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utonnyMJ" pitchFamily="2" charset="0"/>
              </a:rPr>
              <a:t>‡</a:t>
            </a:r>
            <a:r>
              <a:rPr lang="en-US" sz="2800" dirty="0" err="1">
                <a:solidFill>
                  <a:srgbClr val="FF0000"/>
                </a:solidFill>
                <a:latin typeface="SutonnyMJ" pitchFamily="2" charset="0"/>
              </a:rPr>
              <a:t>hgbt</a:t>
            </a:r>
            <a:r>
              <a:rPr lang="en-US" sz="2800" dirty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2800" dirty="0">
                <a:latin typeface="SutonnyMJ" pitchFamily="2" charset="0"/>
              </a:rPr>
              <a:t>UP© </a:t>
            </a:r>
            <a:r>
              <a:rPr lang="en-US" sz="2800" dirty="0" err="1">
                <a:latin typeface="SutonnyMJ" pitchFamily="2" charset="0"/>
              </a:rPr>
              <a:t>jvBU</a:t>
            </a:r>
            <a:r>
              <a:rPr lang="en-US" sz="2800" dirty="0">
                <a:solidFill>
                  <a:srgbClr val="00B050"/>
                </a:solidFill>
                <a:latin typeface="SutonnyMJ" pitchFamily="2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SutonnyMJ" pitchFamily="2" charset="0"/>
              </a:rPr>
              <a:t>wi‡gvU</a:t>
            </a:r>
            <a:r>
              <a:rPr lang="en-US" sz="2800" dirty="0">
                <a:solidFill>
                  <a:srgbClr val="00B050"/>
                </a:solidFill>
                <a:latin typeface="SutonnyMJ" pitchFamily="2" charset="0"/>
              </a:rPr>
              <a:t> K‡›</a:t>
            </a:r>
            <a:r>
              <a:rPr lang="en-US" sz="2800" dirty="0" err="1">
                <a:solidFill>
                  <a:srgbClr val="00B050"/>
                </a:solidFill>
                <a:latin typeface="SutonnyMJ" pitchFamily="2" charset="0"/>
              </a:rPr>
              <a:t>Uªvj</a:t>
            </a:r>
            <a:r>
              <a:rPr lang="en-US" sz="2800" dirty="0">
                <a:solidFill>
                  <a:srgbClr val="00B050"/>
                </a:solidFill>
                <a:latin typeface="SutonnyMJ" pitchFamily="2" charset="0"/>
              </a:rPr>
              <a:t>, </a:t>
            </a:r>
          </a:p>
          <a:p>
            <a:endParaRPr lang="en-US" sz="2800" dirty="0">
              <a:latin typeface="SutonnyMJ" pitchFamily="2" charset="0"/>
            </a:endParaRPr>
          </a:p>
          <a:p>
            <a:r>
              <a:rPr lang="en-US" sz="2800" dirty="0">
                <a:latin typeface="SutonnyMJ" pitchFamily="2" charset="0"/>
              </a:rPr>
              <a:t>I </a:t>
            </a:r>
            <a:r>
              <a:rPr lang="en-US" sz="2800" dirty="0" err="1">
                <a:latin typeface="SutonnyMJ" pitchFamily="2" charset="0"/>
              </a:rPr>
              <a:t>bvbviKg</a:t>
            </a:r>
            <a:r>
              <a:rPr lang="en-US" sz="2800" dirty="0">
                <a:latin typeface="SutonnyMJ" pitchFamily="2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SutonnyMJ" pitchFamily="2" charset="0"/>
              </a:rPr>
              <a:t>†</a:t>
            </a:r>
            <a:r>
              <a:rPr lang="en-US" sz="2800" dirty="0" err="1">
                <a:solidFill>
                  <a:srgbClr val="7030A0"/>
                </a:solidFill>
                <a:latin typeface="SutonnyMJ" pitchFamily="2" charset="0"/>
              </a:rPr>
              <a:t>Ljbvi</a:t>
            </a:r>
            <a:r>
              <a:rPr lang="en-US" sz="2800" dirty="0">
                <a:solidFill>
                  <a:srgbClr val="7030A0"/>
                </a:solidFill>
                <a:latin typeface="SutonnyMJ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SutonnyMJ" pitchFamily="2" charset="0"/>
              </a:rPr>
              <a:t>e¨vUvwi</a:t>
            </a:r>
            <a:r>
              <a:rPr lang="en-US" sz="2800" dirty="0">
                <a:latin typeface="SutonnyMJ" pitchFamily="2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68099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click.wav"/>
          </p:stSnd>
        </p:sndAc>
      </p:transition>
    </mc:Choice>
    <mc:Fallback xmlns="">
      <p:transition spd="slow">
        <p:sndAc>
          <p:stSnd>
            <p:snd r:embed="rId5" name="click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Autofit/>
          </a:bodyPr>
          <a:lstStyle/>
          <a:p>
            <a:pPr algn="just"/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cÖ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_‡g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A¨v‡gvwbqvg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K¬vivBW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,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Kqjvi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¸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ov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g¨vsMvwbR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WvB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A·vBW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fvjfv‡e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wgwk‡q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Zv‡Z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Aí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cwigvb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cvwb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hvM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jB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ev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có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ˆ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Zwi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Kiv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nq|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Gici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GB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wgkÖb‡K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wmwjÛvi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AvK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…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wZi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`¯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Ívi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Pv‡O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w`‡q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gvSLv‡b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Kve©b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`Û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emv‡bv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nq|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Kve©b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`‡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Ûi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Uzwc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emv‡bv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_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v‡K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|</a:t>
            </a:r>
            <a:br>
              <a:rPr lang="en-US" sz="3200" dirty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</a:b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0113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GLv‡b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`¯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Ívi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PvOwU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FbvZ¡K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ZworØvi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ev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A¨v‡bvW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Kve©b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ÛwU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abvZ¡K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ZworØvi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ev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K¨v‡_vW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wn‡m‡e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180884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23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37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type.wav"/>
          </p:stSnd>
        </p:sndAc>
      </p:transition>
    </mc:Choice>
    <mc:Fallback xmlns="">
      <p:transition spd="slow">
        <p:sndAc>
          <p:stSnd>
            <p:snd r:embed="rId5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inde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92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543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40" baseType="lpstr">
      <vt:lpstr>Calibri</vt:lpstr>
      <vt:lpstr>Constantia</vt:lpstr>
      <vt:lpstr>Georgia</vt:lpstr>
      <vt:lpstr>Gill Sans MT</vt:lpstr>
      <vt:lpstr>Lucida Sans Unicode</vt:lpstr>
      <vt:lpstr>Nikosh BAN</vt:lpstr>
      <vt:lpstr>NikoshBAN</vt:lpstr>
      <vt:lpstr>Rockwell</vt:lpstr>
      <vt:lpstr>SutonnyAMJ</vt:lpstr>
      <vt:lpstr>SutonnyMJ</vt:lpstr>
      <vt:lpstr>Times New Roman</vt:lpstr>
      <vt:lpstr>Trebuchet MS</vt:lpstr>
      <vt:lpstr>Verdana</vt:lpstr>
      <vt:lpstr>Wingdings</vt:lpstr>
      <vt:lpstr>Wingdings 2</vt:lpstr>
      <vt:lpstr>Wingdings 3</vt:lpstr>
      <vt:lpstr>Kilter</vt:lpstr>
      <vt:lpstr>Aspect</vt:lpstr>
      <vt:lpstr>Solstice</vt:lpstr>
      <vt:lpstr>Concourse</vt:lpstr>
      <vt:lpstr>Opulent</vt:lpstr>
      <vt:lpstr>Urban</vt:lpstr>
      <vt:lpstr>1_Opulent</vt:lpstr>
      <vt:lpstr>1_Flow</vt:lpstr>
      <vt:lpstr>PowerPoint Presentation</vt:lpstr>
      <vt:lpstr>                                                Made By Mohammad Jahangir Alam Assistant Teacher  Kaptai Al amin Nuria Dakhil Madrasah Kaptai, Rangamati. Cell: 01815411762 </vt:lpstr>
      <vt:lpstr>PowerPoint Presentation</vt:lpstr>
      <vt:lpstr>                                                       mvavib weÁvb, 8g †kÖwY Aa¨vqt ivmvqwbK wewµqv cvVt 12-14     </vt:lpstr>
      <vt:lpstr>PowerPoint Presentation</vt:lpstr>
      <vt:lpstr> †h †Kv‡l A¨v‡gvwbqvg †K¬vivBW(NH4Cl), Kve©b(C), g¨v½vwbR WvB A·vBW(MnO2) Gi †có e¨eüZ nq Zv‡K ï®‹ †Kvl e‡j|</vt:lpstr>
      <vt:lpstr>   cÖ_‡g A¨v‡gvwbqvg †K¬vivBW , Kqjvi ¸ov Ges g¨vsMvwbR WvB A·vBW fvjfv‡e wgwk‡q Zv‡Z Aí cwigvb cvwb †hvM K‡i GKwU †jB ev †có ˆZwi Kiv nq| Gici GB wgkÖb‡K GKwU wmwjÛvi AvK…wZi `¯Ívi †Pv‡O w`‡q gvSLv‡b Kve©b `Û emv‡bv nq| Kve©b `‡Ûi Dci Uzwc emv‡bv _v‡K|  </vt:lpstr>
      <vt:lpstr>PowerPoint Presentation</vt:lpstr>
      <vt:lpstr>PowerPoint Presentation</vt:lpstr>
      <vt:lpstr>PowerPoint Presentation</vt:lpstr>
      <vt:lpstr>†h mKj c`v_© Zwor cÖev‡ni d‡j ivmvqwbK wewµqv K‡i Ab¨ c`v‡_© cwiYZ nq Zv‡K Zwor বিশ্লেষণ e‡j|  </vt:lpstr>
      <vt:lpstr>Na+ + e- = ? </vt:lpstr>
      <vt:lpstr>PowerPoint Presentation</vt:lpstr>
      <vt:lpstr>মূল্যায়ন </vt:lpstr>
      <vt:lpstr>বাড়ীর কাজ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mvavib weÁvb  8g †kÖwY Aa¨vqt ivmvqwbK wewµqv cvVt 12-14</dc:title>
  <dc:creator>HPPRO2000MT</dc:creator>
  <cp:lastModifiedBy>User</cp:lastModifiedBy>
  <cp:revision>81</cp:revision>
  <dcterms:created xsi:type="dcterms:W3CDTF">2014-04-17T02:37:47Z</dcterms:created>
  <dcterms:modified xsi:type="dcterms:W3CDTF">2019-11-20T15:26:10Z</dcterms:modified>
</cp:coreProperties>
</file>