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7" r:id="rId2"/>
    <p:sldId id="276" r:id="rId3"/>
    <p:sldId id="298" r:id="rId4"/>
    <p:sldId id="296" r:id="rId5"/>
    <p:sldId id="294" r:id="rId6"/>
    <p:sldId id="300" r:id="rId7"/>
    <p:sldId id="287" r:id="rId8"/>
    <p:sldId id="275" r:id="rId9"/>
    <p:sldId id="268" r:id="rId10"/>
    <p:sldId id="259" r:id="rId11"/>
    <p:sldId id="288" r:id="rId12"/>
    <p:sldId id="265" r:id="rId13"/>
    <p:sldId id="261" r:id="rId14"/>
    <p:sldId id="266" r:id="rId15"/>
    <p:sldId id="269" r:id="rId16"/>
    <p:sldId id="301" r:id="rId17"/>
    <p:sldId id="302" r:id="rId18"/>
    <p:sldId id="305" r:id="rId19"/>
    <p:sldId id="289" r:id="rId20"/>
    <p:sldId id="290" r:id="rId21"/>
    <p:sldId id="306" r:id="rId22"/>
    <p:sldId id="307" r:id="rId23"/>
    <p:sldId id="292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FF9900"/>
    <a:srgbClr val="31E96A"/>
    <a:srgbClr val="FF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387F25-ADDF-4326-83BE-60A9E719D74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630FB3-1384-47ED-91BC-C4C43CE451A1}">
      <dgm:prSet phldrT="[Text]" custT="1"/>
      <dgm:spPr/>
      <dgm:t>
        <a:bodyPr/>
        <a:lstStyle/>
        <a:p>
          <a:r>
            <a:rPr lang="bn-BD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মাল্টিমিডিয়া</a:t>
          </a:r>
          <a:endParaRPr lang="en-US" sz="36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125FEAD4-4FE8-4C28-9B91-6FDB06E76794}" type="parTrans" cxnId="{DB37D859-5BCC-4BBA-95E1-21D248C9F3A6}">
      <dgm:prSet/>
      <dgm:spPr/>
      <dgm:t>
        <a:bodyPr/>
        <a:lstStyle/>
        <a:p>
          <a:endParaRPr lang="en-US"/>
        </a:p>
      </dgm:t>
    </dgm:pt>
    <dgm:pt modelId="{6C1AD394-DDBE-48FF-9014-6BDD5CE73C36}" type="sibTrans" cxnId="{DB37D859-5BCC-4BBA-95E1-21D248C9F3A6}">
      <dgm:prSet/>
      <dgm:spPr/>
      <dgm:t>
        <a:bodyPr/>
        <a:lstStyle/>
        <a:p>
          <a:endParaRPr lang="en-US"/>
        </a:p>
      </dgm:t>
    </dgm:pt>
    <dgm:pt modelId="{5FA91F11-407E-4C4B-9FBB-3231FB1AEF9B}">
      <dgm:prSet phldrT="[Text]" custT="1"/>
      <dgm:spPr/>
      <dgm:t>
        <a:bodyPr/>
        <a:lstStyle/>
        <a:p>
          <a:r>
            <a:rPr lang="bn-BD" sz="2900" dirty="0" smtClean="0"/>
            <a:t>   </a:t>
          </a:r>
          <a:r>
            <a:rPr lang="bn-BD" sz="3600" b="1" dirty="0" smtClean="0">
              <a:latin typeface="NikoshBAN" pitchFamily="2" charset="0"/>
              <a:cs typeface="NikoshBAN" pitchFamily="2" charset="0"/>
            </a:rPr>
            <a:t>বর্ণ</a:t>
          </a:r>
          <a:r>
            <a:rPr lang="bn-BD" sz="2900" dirty="0" smtClean="0"/>
            <a:t>	</a:t>
          </a:r>
          <a:endParaRPr lang="en-US" sz="2900" dirty="0"/>
        </a:p>
      </dgm:t>
    </dgm:pt>
    <dgm:pt modelId="{716E8761-D196-4BD7-993A-5E2A1A0C8F2A}" type="parTrans" cxnId="{7FE4E8D8-9291-4B8C-9197-762203A0024A}">
      <dgm:prSet/>
      <dgm:spPr/>
      <dgm:t>
        <a:bodyPr/>
        <a:lstStyle/>
        <a:p>
          <a:endParaRPr lang="en-US"/>
        </a:p>
      </dgm:t>
    </dgm:pt>
    <dgm:pt modelId="{38D91A7F-C77D-43AD-A2B9-F7F79F676BA6}" type="sibTrans" cxnId="{7FE4E8D8-9291-4B8C-9197-762203A0024A}">
      <dgm:prSet/>
      <dgm:spPr/>
      <dgm:t>
        <a:bodyPr/>
        <a:lstStyle/>
        <a:p>
          <a:endParaRPr lang="en-US"/>
        </a:p>
      </dgm:t>
    </dgm:pt>
    <dgm:pt modelId="{D1277EA1-CF64-4D1E-91DA-658E1C0D0085}">
      <dgm:prSet phldrT="[Text]" custT="1"/>
      <dgm:spPr/>
      <dgm:t>
        <a:bodyPr/>
        <a:lstStyle/>
        <a:p>
          <a:r>
            <a:rPr lang="bn-BD" sz="3600" b="1" dirty="0" smtClean="0">
              <a:latin typeface="NikoshBAN" pitchFamily="2" charset="0"/>
              <a:cs typeface="NikoshBAN" pitchFamily="2" charset="0"/>
            </a:rPr>
            <a:t>শব্দ</a:t>
          </a:r>
          <a:endParaRPr lang="en-US" sz="3600" b="1" dirty="0">
            <a:latin typeface="NikoshBAN" pitchFamily="2" charset="0"/>
            <a:cs typeface="NikoshBAN" pitchFamily="2" charset="0"/>
          </a:endParaRPr>
        </a:p>
      </dgm:t>
    </dgm:pt>
    <dgm:pt modelId="{AE0C5B0B-747C-443D-92B9-A8E3B8FF1A61}" type="parTrans" cxnId="{B12C6BDE-D047-4B4C-8279-1BBCE09073B2}">
      <dgm:prSet/>
      <dgm:spPr/>
      <dgm:t>
        <a:bodyPr/>
        <a:lstStyle/>
        <a:p>
          <a:endParaRPr lang="en-US"/>
        </a:p>
      </dgm:t>
    </dgm:pt>
    <dgm:pt modelId="{05536E7C-AEAE-460F-A54C-10FE3F31C781}" type="sibTrans" cxnId="{B12C6BDE-D047-4B4C-8279-1BBCE09073B2}">
      <dgm:prSet/>
      <dgm:spPr/>
      <dgm:t>
        <a:bodyPr/>
        <a:lstStyle/>
        <a:p>
          <a:endParaRPr lang="en-US"/>
        </a:p>
      </dgm:t>
    </dgm:pt>
    <dgm:pt modelId="{5DAC90ED-4D44-4AAC-A0A1-B19DE4D93B72}">
      <dgm:prSet phldrT="[Text]" custT="1"/>
      <dgm:spPr/>
      <dgm:t>
        <a:bodyPr/>
        <a:lstStyle/>
        <a:p>
          <a:r>
            <a:rPr lang="bn-BD" sz="3600" b="1" dirty="0" smtClean="0">
              <a:latin typeface="NikoshBAN" pitchFamily="2" charset="0"/>
              <a:cs typeface="NikoshBAN" pitchFamily="2" charset="0"/>
            </a:rPr>
            <a:t>চিত্র</a:t>
          </a:r>
          <a:endParaRPr lang="en-US" sz="3600" b="1" dirty="0">
            <a:latin typeface="NikoshBAN" pitchFamily="2" charset="0"/>
            <a:cs typeface="NikoshBAN" pitchFamily="2" charset="0"/>
          </a:endParaRPr>
        </a:p>
      </dgm:t>
    </dgm:pt>
    <dgm:pt modelId="{114DFF81-C620-4BBC-AFE0-1D1DFCD0A1EE}" type="sibTrans" cxnId="{C18264F7-689C-4EA4-A990-359C9D1B20B6}">
      <dgm:prSet/>
      <dgm:spPr/>
      <dgm:t>
        <a:bodyPr/>
        <a:lstStyle/>
        <a:p>
          <a:endParaRPr lang="en-US"/>
        </a:p>
      </dgm:t>
    </dgm:pt>
    <dgm:pt modelId="{CFC6D550-CB80-4143-8A3F-B70091C1F65A}" type="parTrans" cxnId="{C18264F7-689C-4EA4-A990-359C9D1B20B6}">
      <dgm:prSet/>
      <dgm:spPr/>
      <dgm:t>
        <a:bodyPr/>
        <a:lstStyle/>
        <a:p>
          <a:endParaRPr lang="en-US"/>
        </a:p>
      </dgm:t>
    </dgm:pt>
    <dgm:pt modelId="{FA3FB42B-1414-43BE-9CE1-E80483EF5DB7}" type="pres">
      <dgm:prSet presAssocID="{D4387F25-ADDF-4326-83BE-60A9E719D74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830FA36-ED09-478D-98ED-A42FF5D38874}" type="pres">
      <dgm:prSet presAssocID="{AB630FB3-1384-47ED-91BC-C4C43CE451A1}" presName="hierRoot1" presStyleCnt="0"/>
      <dgm:spPr/>
      <dgm:t>
        <a:bodyPr/>
        <a:lstStyle/>
        <a:p>
          <a:endParaRPr lang="en-US"/>
        </a:p>
      </dgm:t>
    </dgm:pt>
    <dgm:pt modelId="{B039ACFD-F0E2-44CE-9A5E-5A82F58EF1D9}" type="pres">
      <dgm:prSet presAssocID="{AB630FB3-1384-47ED-91BC-C4C43CE451A1}" presName="composite" presStyleCnt="0"/>
      <dgm:spPr/>
      <dgm:t>
        <a:bodyPr/>
        <a:lstStyle/>
        <a:p>
          <a:endParaRPr lang="en-US"/>
        </a:p>
      </dgm:t>
    </dgm:pt>
    <dgm:pt modelId="{23B2F343-5024-4833-A817-3D261D9493BD}" type="pres">
      <dgm:prSet presAssocID="{AB630FB3-1384-47ED-91BC-C4C43CE451A1}" presName="background" presStyleLbl="node0" presStyleIdx="0" presStyleCnt="1"/>
      <dgm:spPr/>
      <dgm:t>
        <a:bodyPr/>
        <a:lstStyle/>
        <a:p>
          <a:endParaRPr lang="en-US"/>
        </a:p>
      </dgm:t>
    </dgm:pt>
    <dgm:pt modelId="{F49227CA-EE10-4C5D-BA89-D59DEDBA994D}" type="pres">
      <dgm:prSet presAssocID="{AB630FB3-1384-47ED-91BC-C4C43CE451A1}" presName="text" presStyleLbl="fgAcc0" presStyleIdx="0" presStyleCnt="1" custScaleX="140000" custLinFactNeighborX="-11111" custLinFactNeighborY="-417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5F9EE2-D94D-4F2E-B9E7-916467109452}" type="pres">
      <dgm:prSet presAssocID="{AB630FB3-1384-47ED-91BC-C4C43CE451A1}" presName="hierChild2" presStyleCnt="0"/>
      <dgm:spPr/>
      <dgm:t>
        <a:bodyPr/>
        <a:lstStyle/>
        <a:p>
          <a:endParaRPr lang="en-US"/>
        </a:p>
      </dgm:t>
    </dgm:pt>
    <dgm:pt modelId="{9BF6C06F-F665-47C5-A684-955477C7FDC6}" type="pres">
      <dgm:prSet presAssocID="{716E8761-D196-4BD7-993A-5E2A1A0C8F2A}" presName="Name10" presStyleLbl="parChTrans1D2" presStyleIdx="0" presStyleCnt="3"/>
      <dgm:spPr/>
      <dgm:t>
        <a:bodyPr/>
        <a:lstStyle/>
        <a:p>
          <a:endParaRPr lang="en-US"/>
        </a:p>
      </dgm:t>
    </dgm:pt>
    <dgm:pt modelId="{DF1FA8BB-D621-4A57-BD58-73C1A537E7E6}" type="pres">
      <dgm:prSet presAssocID="{5FA91F11-407E-4C4B-9FBB-3231FB1AEF9B}" presName="hierRoot2" presStyleCnt="0"/>
      <dgm:spPr/>
      <dgm:t>
        <a:bodyPr/>
        <a:lstStyle/>
        <a:p>
          <a:endParaRPr lang="en-US"/>
        </a:p>
      </dgm:t>
    </dgm:pt>
    <dgm:pt modelId="{CED8DFEF-3BFD-443D-944E-C6445445C51C}" type="pres">
      <dgm:prSet presAssocID="{5FA91F11-407E-4C4B-9FBB-3231FB1AEF9B}" presName="composite2" presStyleCnt="0"/>
      <dgm:spPr/>
      <dgm:t>
        <a:bodyPr/>
        <a:lstStyle/>
        <a:p>
          <a:endParaRPr lang="en-US"/>
        </a:p>
      </dgm:t>
    </dgm:pt>
    <dgm:pt modelId="{8B51A173-F5B1-4914-838F-8F45E8BEF331}" type="pres">
      <dgm:prSet presAssocID="{5FA91F11-407E-4C4B-9FBB-3231FB1AEF9B}" presName="background2" presStyleLbl="node2" presStyleIdx="0" presStyleCnt="3"/>
      <dgm:spPr/>
      <dgm:t>
        <a:bodyPr/>
        <a:lstStyle/>
        <a:p>
          <a:endParaRPr lang="en-US"/>
        </a:p>
      </dgm:t>
    </dgm:pt>
    <dgm:pt modelId="{52FF21E3-CC52-4E6C-9BCD-E5C973F26D8A}" type="pres">
      <dgm:prSet presAssocID="{5FA91F11-407E-4C4B-9FBB-3231FB1AEF9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A845FB-8A6D-48B7-9B67-512D733A7116}" type="pres">
      <dgm:prSet presAssocID="{5FA91F11-407E-4C4B-9FBB-3231FB1AEF9B}" presName="hierChild3" presStyleCnt="0"/>
      <dgm:spPr/>
      <dgm:t>
        <a:bodyPr/>
        <a:lstStyle/>
        <a:p>
          <a:endParaRPr lang="en-US"/>
        </a:p>
      </dgm:t>
    </dgm:pt>
    <dgm:pt modelId="{6BD6EE16-6683-4D96-997E-BDB99F144381}" type="pres">
      <dgm:prSet presAssocID="{CFC6D550-CB80-4143-8A3F-B70091C1F65A}" presName="Name10" presStyleLbl="parChTrans1D2" presStyleIdx="1" presStyleCnt="3"/>
      <dgm:spPr/>
      <dgm:t>
        <a:bodyPr/>
        <a:lstStyle/>
        <a:p>
          <a:endParaRPr lang="en-US"/>
        </a:p>
      </dgm:t>
    </dgm:pt>
    <dgm:pt modelId="{73E25E4D-6F5F-4B3E-8054-FF9905A21FAA}" type="pres">
      <dgm:prSet presAssocID="{5DAC90ED-4D44-4AAC-A0A1-B19DE4D93B72}" presName="hierRoot2" presStyleCnt="0"/>
      <dgm:spPr/>
      <dgm:t>
        <a:bodyPr/>
        <a:lstStyle/>
        <a:p>
          <a:endParaRPr lang="en-US"/>
        </a:p>
      </dgm:t>
    </dgm:pt>
    <dgm:pt modelId="{A4DF3D7C-5A1E-43D6-9D0D-6E4FFF8CE2D2}" type="pres">
      <dgm:prSet presAssocID="{5DAC90ED-4D44-4AAC-A0A1-B19DE4D93B72}" presName="composite2" presStyleCnt="0"/>
      <dgm:spPr/>
      <dgm:t>
        <a:bodyPr/>
        <a:lstStyle/>
        <a:p>
          <a:endParaRPr lang="en-US"/>
        </a:p>
      </dgm:t>
    </dgm:pt>
    <dgm:pt modelId="{85AA8C9B-DC6F-46C0-B5ED-38FFB000D4F0}" type="pres">
      <dgm:prSet presAssocID="{5DAC90ED-4D44-4AAC-A0A1-B19DE4D93B72}" presName="background2" presStyleLbl="node2" presStyleIdx="1" presStyleCnt="3"/>
      <dgm:spPr/>
      <dgm:t>
        <a:bodyPr/>
        <a:lstStyle/>
        <a:p>
          <a:endParaRPr lang="en-US"/>
        </a:p>
      </dgm:t>
    </dgm:pt>
    <dgm:pt modelId="{D8F9C00B-032A-40D4-9729-C5D3565D6F4E}" type="pres">
      <dgm:prSet presAssocID="{5DAC90ED-4D44-4AAC-A0A1-B19DE4D93B72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CD6CCA-C997-4783-95FF-20DF10C5D08B}" type="pres">
      <dgm:prSet presAssocID="{5DAC90ED-4D44-4AAC-A0A1-B19DE4D93B72}" presName="hierChild3" presStyleCnt="0"/>
      <dgm:spPr/>
      <dgm:t>
        <a:bodyPr/>
        <a:lstStyle/>
        <a:p>
          <a:endParaRPr lang="en-US"/>
        </a:p>
      </dgm:t>
    </dgm:pt>
    <dgm:pt modelId="{4BF77E2A-A54B-4C60-BCC9-F99C2580DD7D}" type="pres">
      <dgm:prSet presAssocID="{AE0C5B0B-747C-443D-92B9-A8E3B8FF1A61}" presName="Name10" presStyleLbl="parChTrans1D2" presStyleIdx="2" presStyleCnt="3"/>
      <dgm:spPr/>
      <dgm:t>
        <a:bodyPr/>
        <a:lstStyle/>
        <a:p>
          <a:endParaRPr lang="en-US"/>
        </a:p>
      </dgm:t>
    </dgm:pt>
    <dgm:pt modelId="{D8DC0592-200C-4D0D-96C4-AB59B5816883}" type="pres">
      <dgm:prSet presAssocID="{D1277EA1-CF64-4D1E-91DA-658E1C0D0085}" presName="hierRoot2" presStyleCnt="0"/>
      <dgm:spPr/>
      <dgm:t>
        <a:bodyPr/>
        <a:lstStyle/>
        <a:p>
          <a:endParaRPr lang="en-US"/>
        </a:p>
      </dgm:t>
    </dgm:pt>
    <dgm:pt modelId="{E3F63989-6EDD-42B1-963C-B0A19DA64A6A}" type="pres">
      <dgm:prSet presAssocID="{D1277EA1-CF64-4D1E-91DA-658E1C0D0085}" presName="composite2" presStyleCnt="0"/>
      <dgm:spPr/>
      <dgm:t>
        <a:bodyPr/>
        <a:lstStyle/>
        <a:p>
          <a:endParaRPr lang="en-US"/>
        </a:p>
      </dgm:t>
    </dgm:pt>
    <dgm:pt modelId="{B813B86B-ED97-4021-AF95-D1D33B13DC69}" type="pres">
      <dgm:prSet presAssocID="{D1277EA1-CF64-4D1E-91DA-658E1C0D0085}" presName="background2" presStyleLbl="node2" presStyleIdx="2" presStyleCnt="3"/>
      <dgm:spPr/>
      <dgm:t>
        <a:bodyPr/>
        <a:lstStyle/>
        <a:p>
          <a:endParaRPr lang="en-US"/>
        </a:p>
      </dgm:t>
    </dgm:pt>
    <dgm:pt modelId="{44132997-DC79-4454-85F4-99861F920639}" type="pres">
      <dgm:prSet presAssocID="{D1277EA1-CF64-4D1E-91DA-658E1C0D0085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562772-FFB1-4559-B58E-88345BB1DFD4}" type="pres">
      <dgm:prSet presAssocID="{D1277EA1-CF64-4D1E-91DA-658E1C0D0085}" presName="hierChild3" presStyleCnt="0"/>
      <dgm:spPr/>
      <dgm:t>
        <a:bodyPr/>
        <a:lstStyle/>
        <a:p>
          <a:endParaRPr lang="en-US"/>
        </a:p>
      </dgm:t>
    </dgm:pt>
  </dgm:ptLst>
  <dgm:cxnLst>
    <dgm:cxn modelId="{E5211DFE-7F8E-448D-8D66-DB25C83B5D2D}" type="presOf" srcId="{5DAC90ED-4D44-4AAC-A0A1-B19DE4D93B72}" destId="{D8F9C00B-032A-40D4-9729-C5D3565D6F4E}" srcOrd="0" destOrd="0" presId="urn:microsoft.com/office/officeart/2005/8/layout/hierarchy1"/>
    <dgm:cxn modelId="{752CF6B5-E3B3-4B50-9DA9-BB89360BFE61}" type="presOf" srcId="{716E8761-D196-4BD7-993A-5E2A1A0C8F2A}" destId="{9BF6C06F-F665-47C5-A684-955477C7FDC6}" srcOrd="0" destOrd="0" presId="urn:microsoft.com/office/officeart/2005/8/layout/hierarchy1"/>
    <dgm:cxn modelId="{28078DEE-E360-4922-8A57-A1B79212AD8B}" type="presOf" srcId="{AB630FB3-1384-47ED-91BC-C4C43CE451A1}" destId="{F49227CA-EE10-4C5D-BA89-D59DEDBA994D}" srcOrd="0" destOrd="0" presId="urn:microsoft.com/office/officeart/2005/8/layout/hierarchy1"/>
    <dgm:cxn modelId="{C18264F7-689C-4EA4-A990-359C9D1B20B6}" srcId="{AB630FB3-1384-47ED-91BC-C4C43CE451A1}" destId="{5DAC90ED-4D44-4AAC-A0A1-B19DE4D93B72}" srcOrd="1" destOrd="0" parTransId="{CFC6D550-CB80-4143-8A3F-B70091C1F65A}" sibTransId="{114DFF81-C620-4BBC-AFE0-1D1DFCD0A1EE}"/>
    <dgm:cxn modelId="{B12C6BDE-D047-4B4C-8279-1BBCE09073B2}" srcId="{AB630FB3-1384-47ED-91BC-C4C43CE451A1}" destId="{D1277EA1-CF64-4D1E-91DA-658E1C0D0085}" srcOrd="2" destOrd="0" parTransId="{AE0C5B0B-747C-443D-92B9-A8E3B8FF1A61}" sibTransId="{05536E7C-AEAE-460F-A54C-10FE3F31C781}"/>
    <dgm:cxn modelId="{F43D5B64-4E3C-4A1F-9DAB-6949543438A5}" type="presOf" srcId="{D1277EA1-CF64-4D1E-91DA-658E1C0D0085}" destId="{44132997-DC79-4454-85F4-99861F920639}" srcOrd="0" destOrd="0" presId="urn:microsoft.com/office/officeart/2005/8/layout/hierarchy1"/>
    <dgm:cxn modelId="{DA670672-110A-4AC1-8ABE-C919C1845E01}" type="presOf" srcId="{D4387F25-ADDF-4326-83BE-60A9E719D745}" destId="{FA3FB42B-1414-43BE-9CE1-E80483EF5DB7}" srcOrd="0" destOrd="0" presId="urn:microsoft.com/office/officeart/2005/8/layout/hierarchy1"/>
    <dgm:cxn modelId="{DB37D859-5BCC-4BBA-95E1-21D248C9F3A6}" srcId="{D4387F25-ADDF-4326-83BE-60A9E719D745}" destId="{AB630FB3-1384-47ED-91BC-C4C43CE451A1}" srcOrd="0" destOrd="0" parTransId="{125FEAD4-4FE8-4C28-9B91-6FDB06E76794}" sibTransId="{6C1AD394-DDBE-48FF-9014-6BDD5CE73C36}"/>
    <dgm:cxn modelId="{1F7FEAE4-769F-451D-BA4F-6FC185F50C06}" type="presOf" srcId="{AE0C5B0B-747C-443D-92B9-A8E3B8FF1A61}" destId="{4BF77E2A-A54B-4C60-BCC9-F99C2580DD7D}" srcOrd="0" destOrd="0" presId="urn:microsoft.com/office/officeart/2005/8/layout/hierarchy1"/>
    <dgm:cxn modelId="{0D10FD8A-3169-4D71-B126-25320F29B5A9}" type="presOf" srcId="{5FA91F11-407E-4C4B-9FBB-3231FB1AEF9B}" destId="{52FF21E3-CC52-4E6C-9BCD-E5C973F26D8A}" srcOrd="0" destOrd="0" presId="urn:microsoft.com/office/officeart/2005/8/layout/hierarchy1"/>
    <dgm:cxn modelId="{B779215A-6D88-4955-A261-290A2A95553B}" type="presOf" srcId="{CFC6D550-CB80-4143-8A3F-B70091C1F65A}" destId="{6BD6EE16-6683-4D96-997E-BDB99F144381}" srcOrd="0" destOrd="0" presId="urn:microsoft.com/office/officeart/2005/8/layout/hierarchy1"/>
    <dgm:cxn modelId="{7FE4E8D8-9291-4B8C-9197-762203A0024A}" srcId="{AB630FB3-1384-47ED-91BC-C4C43CE451A1}" destId="{5FA91F11-407E-4C4B-9FBB-3231FB1AEF9B}" srcOrd="0" destOrd="0" parTransId="{716E8761-D196-4BD7-993A-5E2A1A0C8F2A}" sibTransId="{38D91A7F-C77D-43AD-A2B9-F7F79F676BA6}"/>
    <dgm:cxn modelId="{F4F5C1A6-7314-4FD1-8420-CBBF10FDD4B0}" type="presParOf" srcId="{FA3FB42B-1414-43BE-9CE1-E80483EF5DB7}" destId="{6830FA36-ED09-478D-98ED-A42FF5D38874}" srcOrd="0" destOrd="0" presId="urn:microsoft.com/office/officeart/2005/8/layout/hierarchy1"/>
    <dgm:cxn modelId="{9BFA8F15-A038-4CE1-B8BB-F88B3A3B67C6}" type="presParOf" srcId="{6830FA36-ED09-478D-98ED-A42FF5D38874}" destId="{B039ACFD-F0E2-44CE-9A5E-5A82F58EF1D9}" srcOrd="0" destOrd="0" presId="urn:microsoft.com/office/officeart/2005/8/layout/hierarchy1"/>
    <dgm:cxn modelId="{57C86C46-33A8-41F4-8A6D-19411F02AB79}" type="presParOf" srcId="{B039ACFD-F0E2-44CE-9A5E-5A82F58EF1D9}" destId="{23B2F343-5024-4833-A817-3D261D9493BD}" srcOrd="0" destOrd="0" presId="urn:microsoft.com/office/officeart/2005/8/layout/hierarchy1"/>
    <dgm:cxn modelId="{403E26E3-74BB-41E4-B7D8-4BE0858C29E8}" type="presParOf" srcId="{B039ACFD-F0E2-44CE-9A5E-5A82F58EF1D9}" destId="{F49227CA-EE10-4C5D-BA89-D59DEDBA994D}" srcOrd="1" destOrd="0" presId="urn:microsoft.com/office/officeart/2005/8/layout/hierarchy1"/>
    <dgm:cxn modelId="{985F1852-0288-4040-953B-E567989B2992}" type="presParOf" srcId="{6830FA36-ED09-478D-98ED-A42FF5D38874}" destId="{A55F9EE2-D94D-4F2E-B9E7-916467109452}" srcOrd="1" destOrd="0" presId="urn:microsoft.com/office/officeart/2005/8/layout/hierarchy1"/>
    <dgm:cxn modelId="{4275D9E5-868B-4166-8100-C56053454C81}" type="presParOf" srcId="{A55F9EE2-D94D-4F2E-B9E7-916467109452}" destId="{9BF6C06F-F665-47C5-A684-955477C7FDC6}" srcOrd="0" destOrd="0" presId="urn:microsoft.com/office/officeart/2005/8/layout/hierarchy1"/>
    <dgm:cxn modelId="{8BF7F1D6-710A-4EA4-A8D1-D326B3963161}" type="presParOf" srcId="{A55F9EE2-D94D-4F2E-B9E7-916467109452}" destId="{DF1FA8BB-D621-4A57-BD58-73C1A537E7E6}" srcOrd="1" destOrd="0" presId="urn:microsoft.com/office/officeart/2005/8/layout/hierarchy1"/>
    <dgm:cxn modelId="{501C1F2B-E740-411C-93C8-D6A83F435C39}" type="presParOf" srcId="{DF1FA8BB-D621-4A57-BD58-73C1A537E7E6}" destId="{CED8DFEF-3BFD-443D-944E-C6445445C51C}" srcOrd="0" destOrd="0" presId="urn:microsoft.com/office/officeart/2005/8/layout/hierarchy1"/>
    <dgm:cxn modelId="{0A6F400F-77E4-4799-BEE0-C7C3B17C2C1C}" type="presParOf" srcId="{CED8DFEF-3BFD-443D-944E-C6445445C51C}" destId="{8B51A173-F5B1-4914-838F-8F45E8BEF331}" srcOrd="0" destOrd="0" presId="urn:microsoft.com/office/officeart/2005/8/layout/hierarchy1"/>
    <dgm:cxn modelId="{451AA8BE-E328-4514-9071-3A669FB058FF}" type="presParOf" srcId="{CED8DFEF-3BFD-443D-944E-C6445445C51C}" destId="{52FF21E3-CC52-4E6C-9BCD-E5C973F26D8A}" srcOrd="1" destOrd="0" presId="urn:microsoft.com/office/officeart/2005/8/layout/hierarchy1"/>
    <dgm:cxn modelId="{116ED076-41D6-448B-B5EC-87ED9316C72F}" type="presParOf" srcId="{DF1FA8BB-D621-4A57-BD58-73C1A537E7E6}" destId="{71A845FB-8A6D-48B7-9B67-512D733A7116}" srcOrd="1" destOrd="0" presId="urn:microsoft.com/office/officeart/2005/8/layout/hierarchy1"/>
    <dgm:cxn modelId="{1E148EBD-E612-4B75-A91A-44858C164A64}" type="presParOf" srcId="{A55F9EE2-D94D-4F2E-B9E7-916467109452}" destId="{6BD6EE16-6683-4D96-997E-BDB99F144381}" srcOrd="2" destOrd="0" presId="urn:microsoft.com/office/officeart/2005/8/layout/hierarchy1"/>
    <dgm:cxn modelId="{E81175F5-7D3E-4B76-B9DC-D85C98CC79C1}" type="presParOf" srcId="{A55F9EE2-D94D-4F2E-B9E7-916467109452}" destId="{73E25E4D-6F5F-4B3E-8054-FF9905A21FAA}" srcOrd="3" destOrd="0" presId="urn:microsoft.com/office/officeart/2005/8/layout/hierarchy1"/>
    <dgm:cxn modelId="{7A35D316-0485-4678-9797-46EFBDF8CF6F}" type="presParOf" srcId="{73E25E4D-6F5F-4B3E-8054-FF9905A21FAA}" destId="{A4DF3D7C-5A1E-43D6-9D0D-6E4FFF8CE2D2}" srcOrd="0" destOrd="0" presId="urn:microsoft.com/office/officeart/2005/8/layout/hierarchy1"/>
    <dgm:cxn modelId="{46C17BB2-C67C-4448-B3F0-15DEC21C91E6}" type="presParOf" srcId="{A4DF3D7C-5A1E-43D6-9D0D-6E4FFF8CE2D2}" destId="{85AA8C9B-DC6F-46C0-B5ED-38FFB000D4F0}" srcOrd="0" destOrd="0" presId="urn:microsoft.com/office/officeart/2005/8/layout/hierarchy1"/>
    <dgm:cxn modelId="{F69E64FF-1FCC-47C5-85F4-65A1D1426046}" type="presParOf" srcId="{A4DF3D7C-5A1E-43D6-9D0D-6E4FFF8CE2D2}" destId="{D8F9C00B-032A-40D4-9729-C5D3565D6F4E}" srcOrd="1" destOrd="0" presId="urn:microsoft.com/office/officeart/2005/8/layout/hierarchy1"/>
    <dgm:cxn modelId="{4C308624-83AA-4DFB-A62A-507820F6B3C2}" type="presParOf" srcId="{73E25E4D-6F5F-4B3E-8054-FF9905A21FAA}" destId="{08CD6CCA-C997-4783-95FF-20DF10C5D08B}" srcOrd="1" destOrd="0" presId="urn:microsoft.com/office/officeart/2005/8/layout/hierarchy1"/>
    <dgm:cxn modelId="{E7A623FD-6B70-4839-AB04-84C67B834E5F}" type="presParOf" srcId="{A55F9EE2-D94D-4F2E-B9E7-916467109452}" destId="{4BF77E2A-A54B-4C60-BCC9-F99C2580DD7D}" srcOrd="4" destOrd="0" presId="urn:microsoft.com/office/officeart/2005/8/layout/hierarchy1"/>
    <dgm:cxn modelId="{0AEA8400-09AD-4720-BD06-89FE5BDB065B}" type="presParOf" srcId="{A55F9EE2-D94D-4F2E-B9E7-916467109452}" destId="{D8DC0592-200C-4D0D-96C4-AB59B5816883}" srcOrd="5" destOrd="0" presId="urn:microsoft.com/office/officeart/2005/8/layout/hierarchy1"/>
    <dgm:cxn modelId="{133EB8FC-4097-45FC-9945-7D4B3D8AF8D4}" type="presParOf" srcId="{D8DC0592-200C-4D0D-96C4-AB59B5816883}" destId="{E3F63989-6EDD-42B1-963C-B0A19DA64A6A}" srcOrd="0" destOrd="0" presId="urn:microsoft.com/office/officeart/2005/8/layout/hierarchy1"/>
    <dgm:cxn modelId="{BEAD1D57-C636-42BD-8BB1-998C3983709B}" type="presParOf" srcId="{E3F63989-6EDD-42B1-963C-B0A19DA64A6A}" destId="{B813B86B-ED97-4021-AF95-D1D33B13DC69}" srcOrd="0" destOrd="0" presId="urn:microsoft.com/office/officeart/2005/8/layout/hierarchy1"/>
    <dgm:cxn modelId="{2F069C6C-E816-475C-B485-5E55641DA51C}" type="presParOf" srcId="{E3F63989-6EDD-42B1-963C-B0A19DA64A6A}" destId="{44132997-DC79-4454-85F4-99861F920639}" srcOrd="1" destOrd="0" presId="urn:microsoft.com/office/officeart/2005/8/layout/hierarchy1"/>
    <dgm:cxn modelId="{F053ED89-68BD-4961-91B1-B0E0D2443058}" type="presParOf" srcId="{D8DC0592-200C-4D0D-96C4-AB59B5816883}" destId="{B5562772-FFB1-4559-B58E-88345BB1DFD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77E2A-A54B-4C60-BCC9-F99C2580DD7D}">
      <dsp:nvSpPr>
        <dsp:cNvPr id="0" name=""/>
        <dsp:cNvSpPr/>
      </dsp:nvSpPr>
      <dsp:spPr>
        <a:xfrm>
          <a:off x="2762251" y="1237932"/>
          <a:ext cx="2285998" cy="952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4067"/>
              </a:lnTo>
              <a:lnTo>
                <a:pt x="2285998" y="794067"/>
              </a:lnTo>
              <a:lnTo>
                <a:pt x="2285998" y="9528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D6EE16-6683-4D96-997E-BDB99F144381}">
      <dsp:nvSpPr>
        <dsp:cNvPr id="0" name=""/>
        <dsp:cNvSpPr/>
      </dsp:nvSpPr>
      <dsp:spPr>
        <a:xfrm>
          <a:off x="2762251" y="1237932"/>
          <a:ext cx="190498" cy="952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4067"/>
              </a:lnTo>
              <a:lnTo>
                <a:pt x="190498" y="794067"/>
              </a:lnTo>
              <a:lnTo>
                <a:pt x="190498" y="9528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F6C06F-F665-47C5-A684-955477C7FDC6}">
      <dsp:nvSpPr>
        <dsp:cNvPr id="0" name=""/>
        <dsp:cNvSpPr/>
      </dsp:nvSpPr>
      <dsp:spPr>
        <a:xfrm>
          <a:off x="857250" y="1237932"/>
          <a:ext cx="1905001" cy="952896"/>
        </a:xfrm>
        <a:custGeom>
          <a:avLst/>
          <a:gdLst/>
          <a:ahLst/>
          <a:cxnLst/>
          <a:rect l="0" t="0" r="0" b="0"/>
          <a:pathLst>
            <a:path>
              <a:moveTo>
                <a:pt x="1905001" y="0"/>
              </a:moveTo>
              <a:lnTo>
                <a:pt x="1905001" y="794067"/>
              </a:lnTo>
              <a:lnTo>
                <a:pt x="0" y="794067"/>
              </a:lnTo>
              <a:lnTo>
                <a:pt x="0" y="9528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2F343-5024-4833-A817-3D261D9493BD}">
      <dsp:nvSpPr>
        <dsp:cNvPr id="0" name=""/>
        <dsp:cNvSpPr/>
      </dsp:nvSpPr>
      <dsp:spPr>
        <a:xfrm>
          <a:off x="1562101" y="149224"/>
          <a:ext cx="24002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9227CA-EE10-4C5D-BA89-D59DEDBA994D}">
      <dsp:nvSpPr>
        <dsp:cNvPr id="0" name=""/>
        <dsp:cNvSpPr/>
      </dsp:nvSpPr>
      <dsp:spPr>
        <a:xfrm>
          <a:off x="1752601" y="330199"/>
          <a:ext cx="24002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মাল্টিমিডিয়া</a:t>
          </a:r>
          <a:endParaRPr lang="en-US" sz="36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1784488" y="362086"/>
        <a:ext cx="2336525" cy="1024933"/>
      </dsp:txXfrm>
    </dsp:sp>
    <dsp:sp modelId="{8B51A173-F5B1-4914-838F-8F45E8BEF331}">
      <dsp:nvSpPr>
        <dsp:cNvPr id="0" name=""/>
        <dsp:cNvSpPr/>
      </dsp:nvSpPr>
      <dsp:spPr>
        <a:xfrm>
          <a:off x="0" y="2190829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F21E3-CC52-4E6C-9BCD-E5C973F26D8A}">
      <dsp:nvSpPr>
        <dsp:cNvPr id="0" name=""/>
        <dsp:cNvSpPr/>
      </dsp:nvSpPr>
      <dsp:spPr>
        <a:xfrm>
          <a:off x="190500" y="2371804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/>
            <a:t>   </a:t>
          </a:r>
          <a:r>
            <a:rPr lang="bn-BD" sz="3600" b="1" kern="1200" dirty="0" smtClean="0">
              <a:latin typeface="NikoshBAN" pitchFamily="2" charset="0"/>
              <a:cs typeface="NikoshBAN" pitchFamily="2" charset="0"/>
            </a:rPr>
            <a:t>বর্ণ</a:t>
          </a:r>
          <a:r>
            <a:rPr lang="bn-BD" sz="2900" kern="1200" dirty="0" smtClean="0"/>
            <a:t>	</a:t>
          </a:r>
          <a:endParaRPr lang="en-US" sz="2900" kern="1200" dirty="0"/>
        </a:p>
      </dsp:txBody>
      <dsp:txXfrm>
        <a:off x="222387" y="2403691"/>
        <a:ext cx="1650725" cy="1024933"/>
      </dsp:txXfrm>
    </dsp:sp>
    <dsp:sp modelId="{85AA8C9B-DC6F-46C0-B5ED-38FFB000D4F0}">
      <dsp:nvSpPr>
        <dsp:cNvPr id="0" name=""/>
        <dsp:cNvSpPr/>
      </dsp:nvSpPr>
      <dsp:spPr>
        <a:xfrm>
          <a:off x="2095500" y="2190829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F9C00B-032A-40D4-9729-C5D3565D6F4E}">
      <dsp:nvSpPr>
        <dsp:cNvPr id="0" name=""/>
        <dsp:cNvSpPr/>
      </dsp:nvSpPr>
      <dsp:spPr>
        <a:xfrm>
          <a:off x="2286000" y="2371804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b="1" kern="1200" dirty="0" smtClean="0">
              <a:latin typeface="NikoshBAN" pitchFamily="2" charset="0"/>
              <a:cs typeface="NikoshBAN" pitchFamily="2" charset="0"/>
            </a:rPr>
            <a:t>চিত্র</a:t>
          </a:r>
          <a:endParaRPr lang="en-US" sz="3600" b="1" kern="1200" dirty="0">
            <a:latin typeface="NikoshBAN" pitchFamily="2" charset="0"/>
            <a:cs typeface="NikoshBAN" pitchFamily="2" charset="0"/>
          </a:endParaRPr>
        </a:p>
      </dsp:txBody>
      <dsp:txXfrm>
        <a:off x="2317887" y="2403691"/>
        <a:ext cx="1650725" cy="1024933"/>
      </dsp:txXfrm>
    </dsp:sp>
    <dsp:sp modelId="{B813B86B-ED97-4021-AF95-D1D33B13DC69}">
      <dsp:nvSpPr>
        <dsp:cNvPr id="0" name=""/>
        <dsp:cNvSpPr/>
      </dsp:nvSpPr>
      <dsp:spPr>
        <a:xfrm>
          <a:off x="4191000" y="2190829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132997-DC79-4454-85F4-99861F920639}">
      <dsp:nvSpPr>
        <dsp:cNvPr id="0" name=""/>
        <dsp:cNvSpPr/>
      </dsp:nvSpPr>
      <dsp:spPr>
        <a:xfrm>
          <a:off x="4381499" y="2371804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b="1" kern="1200" dirty="0" smtClean="0">
              <a:latin typeface="NikoshBAN" pitchFamily="2" charset="0"/>
              <a:cs typeface="NikoshBAN" pitchFamily="2" charset="0"/>
            </a:rPr>
            <a:t>শব্দ</a:t>
          </a:r>
          <a:endParaRPr lang="en-US" sz="3600" b="1" kern="1200" dirty="0">
            <a:latin typeface="NikoshBAN" pitchFamily="2" charset="0"/>
            <a:cs typeface="NikoshBAN" pitchFamily="2" charset="0"/>
          </a:endParaRPr>
        </a:p>
      </dsp:txBody>
      <dsp:txXfrm>
        <a:off x="4413386" y="2403691"/>
        <a:ext cx="1650725" cy="1024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9B85D0-5E1A-4033-A3A5-CC953111DC3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B85D0-5E1A-4033-A3A5-CC953111DC3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B85D0-5E1A-4033-A3A5-CC953111DC3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B85D0-5E1A-4033-A3A5-CC953111DC3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B85D0-5E1A-4033-A3A5-CC953111DC3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B85D0-5E1A-4033-A3A5-CC953111DC3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B85D0-5E1A-4033-A3A5-CC953111DC3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B85D0-5E1A-4033-A3A5-CC953111DC3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B85D0-5E1A-4033-A3A5-CC953111DC3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9B85D0-5E1A-4033-A3A5-CC953111DC3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9B85D0-5E1A-4033-A3A5-CC953111DC3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9B85D0-5E1A-4033-A3A5-CC953111DC34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248659-EAC1-46A2-8C27-99D8354B8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4876800" y="3962400"/>
            <a:ext cx="12192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086600" y="3048000"/>
            <a:ext cx="12192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rapezoid 4"/>
          <p:cNvSpPr/>
          <p:nvPr/>
        </p:nvSpPr>
        <p:spPr>
          <a:xfrm>
            <a:off x="914400" y="1066800"/>
            <a:ext cx="3657600" cy="1066800"/>
          </a:xfrm>
          <a:prstGeom prst="trapezoid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</a:t>
            </a:r>
            <a:r>
              <a:rPr lang="bn-BD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sz="9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942009"/>
            <a:ext cx="4495800" cy="4821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81000"/>
            <a:ext cx="3581400" cy="914400"/>
          </a:xfrm>
          <a:solidFill>
            <a:srgbClr val="31E96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bn-BD" sz="28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28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28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28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28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28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28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28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28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28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28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bn-BD" sz="48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 </a:t>
            </a:r>
            <a:r>
              <a:rPr lang="en-US" sz="48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Text) </a:t>
            </a:r>
            <a:r>
              <a:rPr lang="bn-BD" sz="48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2000" u="sng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2000" u="sng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28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28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28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28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36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/>
            </a:r>
            <a:br>
              <a:rPr lang="bn-BD" sz="3600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3074" name="Picture 2" descr="G:\im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89386"/>
            <a:ext cx="7086600" cy="4765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3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95401"/>
            <a:ext cx="8610600" cy="5181600"/>
          </a:xfrm>
          <a:prstGeom prst="rect">
            <a:avLst/>
          </a:prstGeom>
          <a:noFill/>
        </p:spPr>
      </p:pic>
      <p:sp>
        <p:nvSpPr>
          <p:cNvPr id="4" name="Flowchart: Card 3"/>
          <p:cNvSpPr/>
          <p:nvPr/>
        </p:nvSpPr>
        <p:spPr>
          <a:xfrm>
            <a:off x="2362200" y="76200"/>
            <a:ext cx="3657600" cy="1066800"/>
          </a:xfrm>
          <a:prstGeom prst="flowChartPunchedCard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 কি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57200" y="19812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1026" name="Picture 2" descr="C:\Documents and Settings\TTCD38\Desktop\architecture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3810000" cy="4191000"/>
          </a:xfrm>
          <a:prstGeom prst="rect">
            <a:avLst/>
          </a:prstGeom>
          <a:noFill/>
        </p:spPr>
      </p:pic>
      <p:pic>
        <p:nvPicPr>
          <p:cNvPr id="1027" name="Picture 3" descr="C:\Documents and Settings\TTCD38\Desktop\ima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524000"/>
            <a:ext cx="4191000" cy="4191000"/>
          </a:xfrm>
          <a:prstGeom prst="rect">
            <a:avLst/>
          </a:prstGeom>
          <a:noFill/>
        </p:spPr>
      </p:pic>
      <p:sp>
        <p:nvSpPr>
          <p:cNvPr id="7" name="Round Diagonal Corner Rectangle 6"/>
          <p:cNvSpPr/>
          <p:nvPr/>
        </p:nvSpPr>
        <p:spPr>
          <a:xfrm>
            <a:off x="609600" y="5867400"/>
            <a:ext cx="3733800" cy="6096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স্থাপত্য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4495800" y="5867400"/>
            <a:ext cx="4267200" cy="6096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থ্রীডি ছবি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373559"/>
            <a:ext cx="1981200" cy="769441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 হলো: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124200" y="152400"/>
            <a:ext cx="2438400" cy="123110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শব্দ কি</a:t>
            </a:r>
          </a:p>
          <a:p>
            <a:endParaRPr lang="en-US" sz="1400" dirty="0"/>
          </a:p>
        </p:txBody>
      </p:sp>
      <p:pic>
        <p:nvPicPr>
          <p:cNvPr id="1026" name="Picture 2" descr="G:\S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4362450" cy="4724400"/>
          </a:xfrm>
          <a:prstGeom prst="rect">
            <a:avLst/>
          </a:prstGeom>
          <a:noFill/>
        </p:spPr>
      </p:pic>
      <p:pic>
        <p:nvPicPr>
          <p:cNvPr id="1027" name="Picture 3" descr="G:\MIK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752600"/>
            <a:ext cx="35052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24200" y="388203"/>
            <a:ext cx="2590800" cy="830997"/>
          </a:xfrm>
          <a:prstGeom prst="rect">
            <a:avLst/>
          </a:prstGeom>
          <a:solidFill>
            <a:srgbClr val="00206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8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 হলো:</a:t>
            </a:r>
            <a:endParaRPr lang="en-US" sz="4800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G:\Singing A Bir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4343400" cy="3886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G:\Child Singing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676400"/>
            <a:ext cx="3886200" cy="3886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ound Diagonal Corner Rectangle 9"/>
          <p:cNvSpPr/>
          <p:nvPr/>
        </p:nvSpPr>
        <p:spPr>
          <a:xfrm>
            <a:off x="304800" y="5867400"/>
            <a:ext cx="4267200" cy="6096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পাখির সুর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4876800" y="5867400"/>
            <a:ext cx="3810000" cy="609600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মানুষের গান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87545457"/>
              </p:ext>
            </p:extLst>
          </p:nvPr>
        </p:nvGraphicFramePr>
        <p:xfrm>
          <a:off x="1600200" y="2032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90800" y="432137"/>
            <a:ext cx="373380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ব্লক ডায়াগ্রাম</a:t>
            </a:r>
            <a:endParaRPr lang="en-US" sz="6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762000"/>
            <a:ext cx="44196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মাল্টিমিডিয়ার শ্রেণিবভাগ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514600"/>
            <a:ext cx="7772400" cy="21852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লিনিয়ার                                    নন-লিনিয়ার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(পর্যায়ক্রমিক)                                             (অপর্যায়ক্রমিক)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সিনেমা, ভিডিও, টেলিভিশন                  কম্পিউটারভিত্তিক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16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663714"/>
            <a:ext cx="4114800" cy="70788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মল্টিমিডিয়ার প্রয়োগক্ষেত্র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14600"/>
            <a:ext cx="8610600" cy="1200329"/>
          </a:xfrm>
          <a:prstGeom prst="rect">
            <a:avLst/>
          </a:prstGeom>
          <a:solidFill>
            <a:srgbClr val="FF66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ব্যবসায়, বিনোদন, বিজ্ঞান ও গবেষণা, ডিজিটাল প্রকাশনা, রিয়েল এস্টেট, আইন-শৃংঙ্খলা রক্ষা, শিক্ষা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07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84" y="1828800"/>
            <a:ext cx="3751832" cy="34406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221402"/>
            <a:ext cx="2895600" cy="26553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0" y="511314"/>
            <a:ext cx="2895600" cy="707886"/>
          </a:xfrm>
          <a:prstGeom prst="rect">
            <a:avLst/>
          </a:prstGeom>
          <a:solidFill>
            <a:srgbClr val="31E96A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মাল্টিমিডিয়া যন্ত্র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71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son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133600"/>
            <a:ext cx="5782964" cy="41148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128318" y="511314"/>
            <a:ext cx="2891482" cy="707886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মাল্টিমিডিয়া যন্ত্র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753070"/>
            <a:ext cx="2590800" cy="92333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841010"/>
            <a:ext cx="7543800" cy="271458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bn-BD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মোমিনুল ইসলাম</a:t>
            </a:r>
            <a:br>
              <a:rPr lang="bn-BD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শিক্ষক(কম্পিউটার)</a:t>
            </a:r>
          </a:p>
          <a:p>
            <a:pPr lvl="0" algn="ctr">
              <a:spcBef>
                <a:spcPct val="20000"/>
              </a:spcBef>
            </a:pPr>
            <a:r>
              <a:rPr lang="bn-BD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দত্তগাতী বালিকা মাধ্যমিক বিদ্যালয়</a:t>
            </a:r>
          </a:p>
          <a:p>
            <a:pPr lvl="0" algn="ctr">
              <a:spcBef>
                <a:spcPct val="20000"/>
              </a:spcBef>
            </a:pPr>
            <a:r>
              <a:rPr lang="bn-BD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অভয়নগর, </a:t>
            </a:r>
            <a:r>
              <a:rPr lang="bn-BD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যশোর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304800" y="2438400"/>
            <a:ext cx="8229600" cy="2362200"/>
          </a:xfrm>
          <a:prstGeom prst="flowChartPunchedTape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মাল্টিমিডিয়ায় শব্দ,বর্ণ ও চিত্রের একটি করে বৈশিষ্ট্য লিখ।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533400"/>
            <a:ext cx="2971800" cy="70788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কাজ ১: (একক)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533400"/>
            <a:ext cx="2819400" cy="707886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কাজ ২: (দলীয়)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609600" y="2089666"/>
            <a:ext cx="8001000" cy="2558534"/>
          </a:xfrm>
          <a:prstGeom prst="flowChartPunchedTap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3087469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মাল্টিমিডিয়ার প্রকারভেদ উদাহরণসহ ব্যাখ্যা কর</a:t>
            </a:r>
            <a:endParaRPr lang="en-US" sz="36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95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11314"/>
            <a:ext cx="2667000" cy="76944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146280"/>
            <a:ext cx="8229600" cy="3416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মাল্টি শব্দের অর্থ কী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মিডিয়া শব্দের অর্থ কী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মাল্টিমিডিয়া কত প্রকার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কয়েকটি মাল্টিমিডিয়ার উদাহরণ দাও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মাল্টিমিডিয়ার কয়েকটি প্রয়োগ ক্ষেত্রের নাম বল</a:t>
            </a:r>
          </a:p>
          <a:p>
            <a:pPr marL="571500" indent="-571500">
              <a:buFont typeface="Wingdings" pitchFamily="2" charset="2"/>
              <a:buChar char="Ø"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Internal Storage 3"/>
          <p:cNvSpPr/>
          <p:nvPr/>
        </p:nvSpPr>
        <p:spPr>
          <a:xfrm>
            <a:off x="228600" y="2438400"/>
            <a:ext cx="8686800" cy="3124200"/>
          </a:xfrm>
          <a:prstGeom prst="flowChartInternalStorag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মাল্টিমিডিয়ায় বর্ণ,চিত্র ও শব্দের সমন্বয় পাঠকে আকর্ষনীয় করা তুলে , এ বিষয়ে দশটি বাক্য লিখে আনবে। </a:t>
            </a: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762000"/>
            <a:ext cx="3886200" cy="830997"/>
          </a:xfrm>
          <a:prstGeom prst="rect">
            <a:avLst/>
          </a:prstGeom>
          <a:solidFill>
            <a:srgbClr val="00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867561"/>
            <a:ext cx="2971800" cy="132343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8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693003"/>
            <a:ext cx="3124200" cy="923330"/>
          </a:xfrm>
          <a:prstGeom prst="rect">
            <a:avLst/>
          </a:prstGeom>
          <a:solidFill>
            <a:srgbClr val="31E96A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2339876"/>
            <a:ext cx="5105400" cy="261610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বিষয়: </a:t>
            </a:r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 শিক্ষা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শ্রেণি: ৯ম/১০ম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অধ্যায়: দশম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পাঠ: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মাল্টিমিডিয়া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58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4724400" y="2438400"/>
            <a:ext cx="12192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800600" y="2743200"/>
            <a:ext cx="12192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724400" y="3429000"/>
            <a:ext cx="12192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705600" y="4114800"/>
            <a:ext cx="12192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010400" y="2971800"/>
            <a:ext cx="12192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934200" y="2514600"/>
            <a:ext cx="12192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876800" y="3962400"/>
            <a:ext cx="12192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086600" y="3048000"/>
            <a:ext cx="12192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953000" y="3962400"/>
            <a:ext cx="12192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Flowchart: Document 10"/>
          <p:cNvSpPr/>
          <p:nvPr/>
        </p:nvSpPr>
        <p:spPr>
          <a:xfrm>
            <a:off x="2362200" y="533400"/>
            <a:ext cx="3886200" cy="1295400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lowchart: Internal Storage 12"/>
          <p:cNvSpPr/>
          <p:nvPr/>
        </p:nvSpPr>
        <p:spPr>
          <a:xfrm>
            <a:off x="152400" y="2324100"/>
            <a:ext cx="8839200" cy="4076700"/>
          </a:xfrm>
          <a:prstGeom prst="flowChartInternalStorag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Courier New" pitchFamily="49" charset="0"/>
              <a:buChar char="o"/>
            </a:pPr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মাল্টিমিডিয়া কী বলতে</a:t>
            </a:r>
          </a:p>
          <a:p>
            <a:pPr marL="571500" indent="-571500">
              <a:buFont typeface="Courier New" pitchFamily="49" charset="0"/>
              <a:buChar char="o"/>
            </a:pPr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মাল্টিমিডিয়ার প্রকারভেদ  বর্ণনা করতে পারবে</a:t>
            </a:r>
          </a:p>
          <a:p>
            <a:pPr marL="571500" indent="-571500">
              <a:buFont typeface="Courier New" pitchFamily="49" charset="0"/>
              <a:buChar char="o"/>
            </a:pPr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মাল্টিমিডিয়ার প্রয়োগ ক্ষেত্র ব্যাখ্যা করতে পারবে</a:t>
            </a:r>
          </a:p>
          <a:p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783140"/>
            <a:ext cx="83058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তাহলে আজকের পাঠ</a:t>
            </a:r>
          </a:p>
          <a:p>
            <a:pPr algn="ctr"/>
            <a:r>
              <a:rPr lang="bn-BD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 ও মাল্টিমিডিয়ার মিডিয়াসমূহ</a:t>
            </a:r>
            <a:endParaRPr lang="en-US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983159"/>
            <a:ext cx="4572000" cy="76944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মাল্টিমিডিয়া কাকে বলে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3046274"/>
            <a:ext cx="6934200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মাল্টি শব্দের অর্থ বহু আর মিডিয়া শব্দের অর্থ মাধ্যম অর্থাৎ মাল্টিমিডিয়া শব্দের অর্থ বহুমাধ্যম। যেখানে বর্ণ, চিত্র, শব্দের সমন্বয় থাকবে।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10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4724400" y="2438400"/>
            <a:ext cx="12192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800600" y="2743200"/>
            <a:ext cx="12192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724400" y="3429000"/>
            <a:ext cx="12192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705600" y="4114800"/>
            <a:ext cx="12192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010400" y="2971800"/>
            <a:ext cx="12192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934200" y="2514600"/>
            <a:ext cx="12192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876800" y="3962400"/>
            <a:ext cx="12192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086600" y="3048000"/>
            <a:ext cx="12192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953000" y="3962400"/>
            <a:ext cx="12192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0" y="45720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endParaRPr lang="en-US" sz="6000" dirty="0">
              <a:solidFill>
                <a:srgbClr val="FF66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0600" y="4546937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বর্ণ </a:t>
            </a:r>
            <a:endParaRPr lang="en-US" sz="6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57600" y="4546937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চিত্র </a:t>
            </a:r>
            <a:endParaRPr lang="en-US" sz="6000" dirty="0">
              <a:solidFill>
                <a:srgbClr val="FF99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" name="Picture 2" descr="G:\Man_Shouting_With_Hn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676400"/>
            <a:ext cx="2362200" cy="2666999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304800" y="1295400"/>
            <a:ext cx="2286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23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G:\child_draw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676400"/>
            <a:ext cx="28956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Man_Shouting_With_Hn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371601"/>
            <a:ext cx="2590800" cy="2666999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57200" y="609600"/>
            <a:ext cx="1905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3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23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2" descr="G:\child_draw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371600"/>
            <a:ext cx="2286000" cy="271462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934200" y="4394537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শব্দ </a:t>
            </a:r>
            <a:endParaRPr lang="en-US" sz="6000" dirty="0">
              <a:solidFill>
                <a:srgbClr val="FF66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267200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বর্ণ </a:t>
            </a:r>
            <a:endParaRPr lang="en-US" sz="6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86200" y="4318337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চিত্র </a:t>
            </a:r>
            <a:endParaRPr lang="en-US" sz="6000" dirty="0">
              <a:solidFill>
                <a:srgbClr val="FF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1036290"/>
            <a:ext cx="609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solidFill>
                  <a:srgbClr val="00B050"/>
                </a:solidFill>
              </a:rPr>
              <a:t>+</a:t>
            </a:r>
            <a:endParaRPr lang="en-US" sz="199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62600" y="1112490"/>
            <a:ext cx="9144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solidFill>
                  <a:srgbClr val="31E96A"/>
                </a:solidFill>
              </a:rPr>
              <a:t>+</a:t>
            </a:r>
            <a:endParaRPr lang="en-US" sz="19900" dirty="0">
              <a:solidFill>
                <a:srgbClr val="31E96A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76400" y="3398490"/>
            <a:ext cx="1219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solidFill>
                  <a:srgbClr val="00B050"/>
                </a:solidFill>
              </a:rPr>
              <a:t>+</a:t>
            </a:r>
            <a:endParaRPr lang="en-US" sz="19900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53000" y="3474690"/>
            <a:ext cx="457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solidFill>
                  <a:srgbClr val="31E96A"/>
                </a:solidFill>
              </a:rPr>
              <a:t>+</a:t>
            </a:r>
            <a:endParaRPr lang="en-US" sz="19900" dirty="0">
              <a:solidFill>
                <a:srgbClr val="31E96A"/>
              </a:solidFill>
            </a:endParaRPr>
          </a:p>
        </p:txBody>
      </p:sp>
      <p:sp>
        <p:nvSpPr>
          <p:cNvPr id="19" name="Snip Diagonal Corner Rectangle 18"/>
          <p:cNvSpPr/>
          <p:nvPr/>
        </p:nvSpPr>
        <p:spPr>
          <a:xfrm>
            <a:off x="2286000" y="152400"/>
            <a:ext cx="3886200" cy="838200"/>
          </a:xfrm>
          <a:prstGeom prst="snip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মাল্টিমিডিয়া  কি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7" grpId="0"/>
      <p:bldP spid="18" grpId="0"/>
      <p:bldP spid="25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457200"/>
            <a:ext cx="480060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60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 হলো:</a:t>
            </a:r>
            <a:endParaRPr lang="en-US" sz="6000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1847195"/>
            <a:ext cx="6096000" cy="440120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 কথায় মাল্টিমিডিয়া হলো:</a:t>
            </a:r>
            <a:endParaRPr lang="en-US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1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বর্ণ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Text)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চিত্র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(Graphics)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শব্দের 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(Sound)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সমন্বয়  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1744</TotalTime>
  <Words>244</Words>
  <Application>Microsoft Office PowerPoint</Application>
  <PresentationFormat>On-screen Show (4:3)</PresentationFormat>
  <Paragraphs>75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বর্ণ  (Text) কি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TTCD-34</dc:creator>
  <cp:lastModifiedBy>PC</cp:lastModifiedBy>
  <cp:revision>231</cp:revision>
  <dcterms:created xsi:type="dcterms:W3CDTF">2011-01-25T08:31:24Z</dcterms:created>
  <dcterms:modified xsi:type="dcterms:W3CDTF">2019-11-19T16:30:09Z</dcterms:modified>
</cp:coreProperties>
</file>