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8" r:id="rId2"/>
    <p:sldId id="264" r:id="rId3"/>
    <p:sldId id="274" r:id="rId4"/>
    <p:sldId id="280" r:id="rId5"/>
    <p:sldId id="276" r:id="rId6"/>
    <p:sldId id="256" r:id="rId7"/>
    <p:sldId id="282" r:id="rId8"/>
    <p:sldId id="268" r:id="rId9"/>
    <p:sldId id="267" r:id="rId10"/>
    <p:sldId id="265" r:id="rId11"/>
    <p:sldId id="283" r:id="rId12"/>
    <p:sldId id="284" r:id="rId13"/>
    <p:sldId id="260" r:id="rId14"/>
    <p:sldId id="270" r:id="rId15"/>
    <p:sldId id="271" r:id="rId16"/>
    <p:sldId id="273" r:id="rId17"/>
    <p:sldId id="277" r:id="rId18"/>
    <p:sldId id="27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4EE42-3E2F-49A4-8837-065C140229F9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D0DC5-D880-4672-B675-F8544F1202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189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EF29A-5130-4908-B986-5EEE142C380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5117-82A0-472D-BD9B-B2FA39B19514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A97A5-7B1D-4A80-B32F-9CC3A1C48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5117-82A0-472D-BD9B-B2FA39B19514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A97A5-7B1D-4A80-B32F-9CC3A1C48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5117-82A0-472D-BD9B-B2FA39B19514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A97A5-7B1D-4A80-B32F-9CC3A1C48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5117-82A0-472D-BD9B-B2FA39B19514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A97A5-7B1D-4A80-B32F-9CC3A1C48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5117-82A0-472D-BD9B-B2FA39B19514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A97A5-7B1D-4A80-B32F-9CC3A1C48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5117-82A0-472D-BD9B-B2FA39B19514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A97A5-7B1D-4A80-B32F-9CC3A1C48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5117-82A0-472D-BD9B-B2FA39B19514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A97A5-7B1D-4A80-B32F-9CC3A1C48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5117-82A0-472D-BD9B-B2FA39B19514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A97A5-7B1D-4A80-B32F-9CC3A1C48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5117-82A0-472D-BD9B-B2FA39B19514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A97A5-7B1D-4A80-B32F-9CC3A1C48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5117-82A0-472D-BD9B-B2FA39B19514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A97A5-7B1D-4A80-B32F-9CC3A1C48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5117-82A0-472D-BD9B-B2FA39B19514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A97A5-7B1D-4A80-B32F-9CC3A1C48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F5117-82A0-472D-BD9B-B2FA39B19514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A97A5-7B1D-4A80-B32F-9CC3A1C481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565" y="-20782"/>
            <a:ext cx="9587346" cy="769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066800"/>
            <a:ext cx="5547756" cy="5673436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76200" y="6927"/>
            <a:ext cx="9144000" cy="66011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564062"/>
            <a:ext cx="3529991" cy="362539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501791" y="2993899"/>
            <a:ext cx="1828800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PULL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85798" y="3048000"/>
            <a:ext cx="4883727" cy="1055708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ROW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7399" y="5631302"/>
            <a:ext cx="444439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The  boatman  started to row.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62345" y="-77448"/>
            <a:ext cx="91440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Process 3"/>
          <p:cNvSpPr/>
          <p:nvPr/>
        </p:nvSpPr>
        <p:spPr>
          <a:xfrm>
            <a:off x="7772400" y="3456709"/>
            <a:ext cx="1468582" cy="612648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Wealth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-228600" y="3351552"/>
            <a:ext cx="2209800" cy="129664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Go</a:t>
            </a:r>
            <a:r>
              <a:rPr lang="en-US" sz="4000" dirty="0" smtClean="0">
                <a:solidFill>
                  <a:srgbClr val="C00000"/>
                </a:solidFill>
              </a:rPr>
              <a:t>ods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81200" y="5334000"/>
            <a:ext cx="5791200" cy="1524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There are many goods in the boats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457200"/>
            <a:ext cx="5791200" cy="494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88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27" y="0"/>
            <a:ext cx="91440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0" y="2133600"/>
            <a:ext cx="2271175" cy="1212133"/>
          </a:xfrm>
          <a:prstGeom prst="rightArrow">
            <a:avLst>
              <a:gd name="adj1" fmla="val 4428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C000"/>
                </a:solidFill>
              </a:rPr>
              <a:t>Bundle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89621" y="2493818"/>
            <a:ext cx="2015834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Bunch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6698" y="1219199"/>
            <a:ext cx="4753609" cy="451658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057401" y="5514109"/>
            <a:ext cx="5029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There is a bundle  of lotus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28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533400" y="811003"/>
            <a:ext cx="457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dirty="0"/>
          </a:p>
        </p:txBody>
      </p:sp>
      <p:sp>
        <p:nvSpPr>
          <p:cNvPr id="4" name="Flowchart: Process 3"/>
          <p:cNvSpPr/>
          <p:nvPr/>
        </p:nvSpPr>
        <p:spPr>
          <a:xfrm>
            <a:off x="20782" y="-180110"/>
            <a:ext cx="9144000" cy="7038109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590800" y="-180110"/>
            <a:ext cx="3449782" cy="99111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Individual work</a:t>
            </a:r>
            <a:endParaRPr lang="en-US" sz="4000" dirty="0"/>
          </a:p>
        </p:txBody>
      </p:sp>
      <p:sp>
        <p:nvSpPr>
          <p:cNvPr id="3" name="Flowchart: Process 2"/>
          <p:cNvSpPr/>
          <p:nvPr/>
        </p:nvSpPr>
        <p:spPr>
          <a:xfrm>
            <a:off x="1049482" y="811003"/>
            <a:ext cx="7086600" cy="155119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Write the  meaning of  the following words.</a:t>
            </a:r>
          </a:p>
          <a:p>
            <a:pPr algn="ctr"/>
            <a:endParaRPr lang="en-US" dirty="0"/>
          </a:p>
        </p:txBody>
      </p:sp>
      <p:sp>
        <p:nvSpPr>
          <p:cNvPr id="5" name="Flowchart: Process 4"/>
          <p:cNvSpPr/>
          <p:nvPr/>
        </p:nvSpPr>
        <p:spPr>
          <a:xfrm>
            <a:off x="2362200" y="2814688"/>
            <a:ext cx="4267200" cy="2519311"/>
          </a:xfrm>
          <a:prstGeom prst="flowChart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1, Display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</a:rPr>
              <a:t>2. Goods</a:t>
            </a:r>
          </a:p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3.Lotus</a:t>
            </a:r>
          </a:p>
          <a:p>
            <a:pPr algn="ctr"/>
            <a:r>
              <a:rPr lang="en-US" sz="3600" dirty="0" smtClean="0">
                <a:solidFill>
                  <a:srgbClr val="00B0F0"/>
                </a:solidFill>
              </a:rPr>
              <a:t>4. Bundle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-6927" y="76200"/>
            <a:ext cx="9296400" cy="7163354"/>
          </a:xfrm>
          <a:prstGeom prst="flowChartProcess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-41563" y="0"/>
            <a:ext cx="2438400" cy="104948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GROUP WORK</a:t>
            </a:r>
            <a:endParaRPr lang="en-US" sz="3600" dirty="0"/>
          </a:p>
        </p:txBody>
      </p:sp>
      <p:sp>
        <p:nvSpPr>
          <p:cNvPr id="6" name="Right Arrow 5"/>
          <p:cNvSpPr/>
          <p:nvPr/>
        </p:nvSpPr>
        <p:spPr>
          <a:xfrm>
            <a:off x="0" y="1378527"/>
            <a:ext cx="2286000" cy="13228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GROUP-A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836" y="933450"/>
            <a:ext cx="6489453" cy="578254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507674" y="76200"/>
            <a:ext cx="6373090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Look at  the picture  and write 5 sentences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7709" y="0"/>
            <a:ext cx="9116291" cy="6871855"/>
          </a:xfrm>
          <a:prstGeom prst="roundRect">
            <a:avLst>
              <a:gd name="adj" fmla="val 4017"/>
            </a:avLst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66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6" y="2326044"/>
            <a:ext cx="2546555" cy="19493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0331" y="2326045"/>
            <a:ext cx="2325832" cy="198706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823" y="2326044"/>
            <a:ext cx="1981200" cy="19493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6163" y="2317788"/>
            <a:ext cx="1786837" cy="1995323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23446" y="973015"/>
            <a:ext cx="2110154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GROUP -B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2286000" y="914400"/>
            <a:ext cx="563880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Look  at the pictures and  describe them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Process 5"/>
          <p:cNvSpPr/>
          <p:nvPr/>
        </p:nvSpPr>
        <p:spPr>
          <a:xfrm>
            <a:off x="0" y="6928"/>
            <a:ext cx="9144000" cy="6857999"/>
          </a:xfrm>
          <a:prstGeom prst="flowChartProces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81200" y="152400"/>
            <a:ext cx="5486400" cy="1226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Evaluation</a:t>
            </a:r>
            <a:endParaRPr lang="en-US" sz="4000" dirty="0"/>
          </a:p>
        </p:txBody>
      </p:sp>
      <p:sp>
        <p:nvSpPr>
          <p:cNvPr id="2" name="Rectangle 1"/>
          <p:cNvSpPr/>
          <p:nvPr/>
        </p:nvSpPr>
        <p:spPr>
          <a:xfrm>
            <a:off x="1682262" y="1496293"/>
            <a:ext cx="6400800" cy="387926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*Where  is   </a:t>
            </a:r>
            <a:r>
              <a:rPr lang="en-US" sz="4000" dirty="0" err="1" smtClean="0">
                <a:solidFill>
                  <a:srgbClr val="FF0000"/>
                </a:solidFill>
              </a:rPr>
              <a:t>Tha</a:t>
            </a:r>
            <a:r>
              <a:rPr lang="en-US" sz="4000" dirty="0" smtClean="0">
                <a:solidFill>
                  <a:srgbClr val="FF0000"/>
                </a:solidFill>
              </a:rPr>
              <a:t>  </a:t>
            </a:r>
            <a:r>
              <a:rPr lang="en-US" sz="4000" dirty="0" err="1" smtClean="0">
                <a:solidFill>
                  <a:srgbClr val="FF0000"/>
                </a:solidFill>
              </a:rPr>
              <a:t>kha</a:t>
            </a:r>
            <a:r>
              <a:rPr lang="en-US" sz="4000" dirty="0" smtClean="0">
                <a:solidFill>
                  <a:srgbClr val="FF0000"/>
                </a:solidFill>
              </a:rPr>
              <a:t> market?.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*What kind of  </a:t>
            </a:r>
            <a:r>
              <a:rPr lang="en-US" sz="4000" smtClean="0">
                <a:solidFill>
                  <a:srgbClr val="FF0000"/>
                </a:solidFill>
              </a:rPr>
              <a:t>market was it?</a:t>
            </a:r>
            <a:endParaRPr lang="en-US" sz="4000" dirty="0" smtClean="0">
              <a:solidFill>
                <a:srgbClr val="FF0000"/>
              </a:solidFill>
            </a:endParaRPr>
          </a:p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*What were they  selling?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*Who were selling goods?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28600" y="1314450"/>
            <a:ext cx="8686800" cy="192165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Homework</a:t>
            </a:r>
            <a:endParaRPr lang="en-US" sz="9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-762000"/>
            <a:ext cx="3754582" cy="2076450"/>
          </a:xfrm>
          <a:prstGeom prst="rect">
            <a:avLst/>
          </a:prstGeom>
        </p:spPr>
      </p:pic>
      <p:sp>
        <p:nvSpPr>
          <p:cNvPr id="3" name="Flowchart: Process 2"/>
          <p:cNvSpPr/>
          <p:nvPr/>
        </p:nvSpPr>
        <p:spPr>
          <a:xfrm>
            <a:off x="609600" y="3771900"/>
            <a:ext cx="8001000" cy="1905000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Write a short paragraph  on “</a:t>
            </a:r>
            <a:r>
              <a:rPr lang="en-US" sz="5400" dirty="0" err="1" smtClean="0"/>
              <a:t>Tha</a:t>
            </a:r>
            <a:r>
              <a:rPr lang="en-US" sz="5400" dirty="0" smtClean="0"/>
              <a:t> </a:t>
            </a:r>
            <a:r>
              <a:rPr lang="en-US" sz="5400" dirty="0" err="1" smtClean="0"/>
              <a:t>Kha</a:t>
            </a:r>
            <a:r>
              <a:rPr lang="en-US" sz="5400" smtClean="0"/>
              <a:t> Market”.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143000"/>
            <a:ext cx="4000500" cy="36957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3127"/>
            <a:ext cx="9144000" cy="6927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152400"/>
            <a:ext cx="7038109" cy="632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027" y="41563"/>
            <a:ext cx="9133609" cy="6823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Md.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Mominul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Islam</a:t>
            </a:r>
            <a:endParaRPr lang="en-US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M.A (English)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B.ed</a:t>
            </a:r>
            <a:endParaRPr lang="en-US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Dattagati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Girls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High School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Abhaynagar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Jashore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2133600"/>
            <a:ext cx="1849582" cy="2064327"/>
          </a:xfrm>
          <a:prstGeom prst="rect">
            <a:avLst/>
          </a:prstGeom>
        </p:spPr>
      </p:pic>
      <p:sp>
        <p:nvSpPr>
          <p:cNvPr id="5" name="Horizontal Scroll 1"/>
          <p:cNvSpPr>
            <a:spLocks noChangeArrowheads="1"/>
          </p:cNvSpPr>
          <p:nvPr/>
        </p:nvSpPr>
        <p:spPr bwMode="auto">
          <a:xfrm>
            <a:off x="886691" y="76200"/>
            <a:ext cx="7266709" cy="16002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sz="7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Presented by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152400"/>
            <a:ext cx="9525000" cy="70104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800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 introduction </a:t>
            </a:r>
          </a:p>
          <a:p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      :  Eight 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Subject   :   English 1</a:t>
            </a:r>
            <a:r>
              <a:rPr lang="en-US" sz="54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paper</a:t>
            </a:r>
          </a:p>
          <a:p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Unit        :      01</a:t>
            </a:r>
          </a:p>
          <a:p>
            <a:r>
              <a:rPr lang="en-US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Lesson  </a:t>
            </a:r>
            <a:r>
              <a:rPr lang="en-US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    09  </a:t>
            </a:r>
          </a:p>
          <a:p>
            <a:r>
              <a:rPr lang="en-US" sz="5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Time      :    40 Minutes</a:t>
            </a:r>
            <a:endParaRPr lang="en-US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1" y="25400"/>
            <a:ext cx="8864310" cy="70404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981200" y="0"/>
            <a:ext cx="5486400" cy="990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Pre –Knowledge Verification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248" y="1981200"/>
            <a:ext cx="4397752" cy="37684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65" y="2095500"/>
            <a:ext cx="4521134" cy="365418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828800" y="1143000"/>
            <a:ext cx="5638799" cy="858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C000"/>
                </a:solidFill>
              </a:rPr>
              <a:t>What are they doing in the pictures?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800" y="5943600"/>
            <a:ext cx="92202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C000"/>
                </a:solidFill>
              </a:rPr>
              <a:t>They are  selling and buying.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19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022423"/>
            <a:ext cx="9192492" cy="797329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307" y="828703"/>
            <a:ext cx="3735533" cy="49239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568" y="858983"/>
            <a:ext cx="4601439" cy="484957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773259" y="-64915"/>
            <a:ext cx="8021781" cy="89361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FFC000"/>
                </a:solidFill>
              </a:rPr>
              <a:t>Today ,s Lesson   </a:t>
            </a:r>
            <a:endParaRPr lang="en-US" sz="5400" dirty="0">
              <a:solidFill>
                <a:srgbClr val="FFC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5745763"/>
            <a:ext cx="8354292" cy="115380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THA   KHA FLOATING MARKET IN BANGKOK</a:t>
            </a:r>
            <a:endParaRPr lang="en-US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-6927"/>
            <a:ext cx="9033162" cy="678872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>
              <a:solidFill>
                <a:srgbClr val="FFC000"/>
              </a:solidFill>
            </a:endParaRPr>
          </a:p>
          <a:p>
            <a:pPr algn="ctr"/>
            <a:endParaRPr lang="en-US" sz="3600" dirty="0">
              <a:solidFill>
                <a:srgbClr val="FFC000"/>
              </a:solidFill>
            </a:endParaRPr>
          </a:p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      *By the end of the lesson the learners will be able to listen   about  </a:t>
            </a:r>
            <a:r>
              <a:rPr lang="en-US" sz="3600" dirty="0" err="1" smtClean="0">
                <a:solidFill>
                  <a:srgbClr val="FFC000"/>
                </a:solidFill>
              </a:rPr>
              <a:t>Tha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Kha</a:t>
            </a:r>
            <a:r>
              <a:rPr lang="en-US" sz="3600" dirty="0" smtClean="0">
                <a:solidFill>
                  <a:srgbClr val="FFC000"/>
                </a:solidFill>
              </a:rPr>
              <a:t> Market</a:t>
            </a:r>
          </a:p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    *Read and understand texts.</a:t>
            </a:r>
          </a:p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        </a:t>
            </a:r>
          </a:p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*Ask and  answer questions</a:t>
            </a:r>
          </a:p>
          <a:p>
            <a:pPr algn="ctr"/>
            <a:endParaRPr lang="en-US" sz="3600" dirty="0" smtClean="0">
              <a:solidFill>
                <a:srgbClr val="FFC000"/>
              </a:solidFill>
            </a:endParaRPr>
          </a:p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*Write the  main ideas</a:t>
            </a:r>
            <a:r>
              <a:rPr lang="en-US" dirty="0" smtClean="0"/>
              <a:t>.</a:t>
            </a:r>
          </a:p>
          <a:p>
            <a:pPr marL="285750" indent="-285750" algn="ctr">
              <a:buFont typeface="Arial" charset="0"/>
              <a:buChar char="•"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71600" y="277090"/>
            <a:ext cx="6192981" cy="13289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FFFF00"/>
                </a:solidFill>
              </a:rPr>
              <a:t>Learning  outcomes 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105" y="1967345"/>
            <a:ext cx="9130144" cy="37961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4938" y="-144350"/>
            <a:ext cx="90678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market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3" y="2222474"/>
            <a:ext cx="2551600" cy="19466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463" y="2154421"/>
            <a:ext cx="1981200" cy="19489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2138" y="2149843"/>
            <a:ext cx="1847850" cy="19816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800" y="2149842"/>
            <a:ext cx="2319337" cy="18478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795463" y="304800"/>
            <a:ext cx="5486400" cy="5187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Who are  they in the pictures?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458433"/>
            <a:ext cx="2438400" cy="7195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Mazharul</a:t>
            </a:r>
            <a:r>
              <a:rPr lang="en-US" sz="2800" dirty="0" smtClean="0">
                <a:solidFill>
                  <a:srgbClr val="FF0000"/>
                </a:solidFill>
              </a:rPr>
              <a:t> Islam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2557462" y="4444512"/>
            <a:ext cx="2166937" cy="7334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Jhuma</a:t>
            </a:r>
            <a:r>
              <a:rPr lang="en-US" sz="2800" dirty="0" smtClean="0">
                <a:solidFill>
                  <a:srgbClr val="FF0000"/>
                </a:solidFill>
              </a:rPr>
              <a:t> Islam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4898231" y="4371239"/>
            <a:ext cx="1600200" cy="7913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Mita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H="1">
            <a:off x="6875584" y="4371239"/>
            <a:ext cx="1506416" cy="7913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 Zara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0062" y="5486400"/>
            <a:ext cx="7881937" cy="101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*</a:t>
            </a:r>
            <a:r>
              <a:rPr lang="en-US" sz="2000" dirty="0" smtClean="0">
                <a:solidFill>
                  <a:srgbClr val="FF0000"/>
                </a:solidFill>
              </a:rPr>
              <a:t>They are </a:t>
            </a:r>
            <a:r>
              <a:rPr lang="en-US" sz="2000" b="1" dirty="0" smtClean="0">
                <a:solidFill>
                  <a:srgbClr val="FF0000"/>
                </a:solidFill>
              </a:rPr>
              <a:t>Bangladeshi. 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They visited The </a:t>
            </a:r>
            <a:r>
              <a:rPr lang="en-US" sz="2000" b="1" dirty="0" err="1" smtClean="0">
                <a:solidFill>
                  <a:srgbClr val="FF0000"/>
                </a:solidFill>
              </a:rPr>
              <a:t>Tha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Kha</a:t>
            </a:r>
            <a:r>
              <a:rPr lang="en-US" sz="2000" b="1" dirty="0" smtClean="0">
                <a:solidFill>
                  <a:srgbClr val="FF0000"/>
                </a:solidFill>
              </a:rPr>
              <a:t> Market. They hired a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                                                                    </a:t>
            </a:r>
            <a:r>
              <a:rPr lang="en-US" sz="2000" dirty="0" smtClean="0">
                <a:solidFill>
                  <a:srgbClr val="FF0000"/>
                </a:solidFill>
              </a:rPr>
              <a:t>boat  to  see  the  market.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68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3905" y="22515"/>
            <a:ext cx="8922331" cy="6788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9865" y="548990"/>
            <a:ext cx="4653190" cy="37095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2" y="621724"/>
            <a:ext cx="4094018" cy="374765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27711" y="-20781"/>
            <a:ext cx="9053947" cy="71351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What can  you see in the picture?</a:t>
            </a:r>
            <a:endParaRPr lang="en-US" sz="3600" dirty="0"/>
          </a:p>
        </p:txBody>
      </p:sp>
      <p:sp>
        <p:nvSpPr>
          <p:cNvPr id="6" name="Flowchart: Process 5"/>
          <p:cNvSpPr/>
          <p:nvPr/>
        </p:nvSpPr>
        <p:spPr>
          <a:xfrm>
            <a:off x="41564" y="4571999"/>
            <a:ext cx="9102436" cy="237338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*</a:t>
            </a:r>
            <a:r>
              <a:rPr lang="en-US" sz="2800" dirty="0" smtClean="0">
                <a:solidFill>
                  <a:srgbClr val="FF0000"/>
                </a:solidFill>
              </a:rPr>
              <a:t>There were  boats every  where. The sellers were  mainly  elderly  </a:t>
            </a:r>
            <a:r>
              <a:rPr lang="en-US" sz="2800" dirty="0" err="1" smtClean="0">
                <a:solidFill>
                  <a:srgbClr val="FF0000"/>
                </a:solidFill>
              </a:rPr>
              <a:t>Thi</a:t>
            </a:r>
            <a:r>
              <a:rPr lang="en-US" sz="2800" dirty="0" smtClean="0">
                <a:solidFill>
                  <a:srgbClr val="FF0000"/>
                </a:solidFill>
              </a:rPr>
              <a:t>  women. Their small boats were  laden with  bundles of lotus flowers, coconuts fruits ,vegetables, local food and  sweets. They  displayed  their goods.</a:t>
            </a:r>
            <a:r>
              <a:rPr lang="en-US" sz="2800" dirty="0">
                <a:solidFill>
                  <a:srgbClr val="FF0000"/>
                </a:solidFill>
              </a:rPr>
              <a:t>	</a:t>
            </a:r>
            <a:r>
              <a:rPr lang="en-US" sz="2800" dirty="0" smtClean="0">
                <a:solidFill>
                  <a:srgbClr val="FF0000"/>
                </a:solidFill>
              </a:rPr>
              <a:t>	</a:t>
            </a:r>
            <a:r>
              <a:rPr lang="en-US" sz="2800" dirty="0" smtClean="0"/>
              <a:t>		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228600"/>
            <a:ext cx="8839200" cy="1198418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/>
              <a:t>Vocabulary</a:t>
            </a:r>
            <a:endParaRPr lang="en-US" sz="8800" dirty="0"/>
          </a:p>
        </p:txBody>
      </p:sp>
      <p:sp>
        <p:nvSpPr>
          <p:cNvPr id="8" name="Rounded Rectangle 7"/>
          <p:cNvSpPr/>
          <p:nvPr/>
        </p:nvSpPr>
        <p:spPr>
          <a:xfrm>
            <a:off x="270164" y="5527964"/>
            <a:ext cx="2743200" cy="1066800"/>
          </a:xfrm>
          <a:prstGeom prst="roundRect">
            <a:avLst/>
          </a:prstGeom>
          <a:solidFill>
            <a:srgbClr val="0070C0"/>
          </a:solidFill>
          <a:ln>
            <a:solidFill>
              <a:srgbClr val="FFFF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Sentence</a:t>
            </a:r>
            <a:endParaRPr lang="en-US" sz="4800" dirty="0"/>
          </a:p>
        </p:txBody>
      </p:sp>
      <p:sp>
        <p:nvSpPr>
          <p:cNvPr id="12" name="Rounded Rectangle 11"/>
          <p:cNvSpPr/>
          <p:nvPr/>
        </p:nvSpPr>
        <p:spPr>
          <a:xfrm>
            <a:off x="3200401" y="5607627"/>
            <a:ext cx="5943600" cy="90747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The sellers displayed their goods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7494" y="2369844"/>
            <a:ext cx="4794106" cy="280411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52400" y="2105891"/>
            <a:ext cx="3505200" cy="160437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FFC000"/>
                </a:solidFill>
              </a:rPr>
              <a:t>Display</a:t>
            </a:r>
            <a:endParaRPr lang="en-US" sz="5400" dirty="0">
              <a:solidFill>
                <a:srgbClr val="FFC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34544" y="1393815"/>
            <a:ext cx="2909455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C000"/>
                </a:solidFill>
              </a:rPr>
              <a:t>Exhibition</a:t>
            </a:r>
            <a:endParaRPr lang="en-US" sz="4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2" grpId="0" animBg="1"/>
      <p:bldP spid="5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319</Words>
  <Application>Microsoft Office PowerPoint</Application>
  <PresentationFormat>On-screen Show (4:3)</PresentationFormat>
  <Paragraphs>68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faridpur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</dc:creator>
  <cp:lastModifiedBy>LAPTOP CITY</cp:lastModifiedBy>
  <cp:revision>199</cp:revision>
  <dcterms:created xsi:type="dcterms:W3CDTF">2011-11-16T05:33:35Z</dcterms:created>
  <dcterms:modified xsi:type="dcterms:W3CDTF">2019-09-28T15:56:45Z</dcterms:modified>
</cp:coreProperties>
</file>