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8" r:id="rId27"/>
    <p:sldId id="289" r:id="rId28"/>
    <p:sldId id="286" r:id="rId29"/>
    <p:sldId id="287" r:id="rId30"/>
    <p:sldId id="28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7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32A4C-1670-4A67-BAC6-3B19BCB3D06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6FD237-BEBB-4847-9056-CB7941459203}">
      <dgm:prSet custT="1"/>
      <dgm:spPr/>
      <dgm:t>
        <a:bodyPr/>
        <a:lstStyle/>
        <a:p>
          <a:pPr rtl="0"/>
          <a:r>
            <a:rPr lang="en-US" sz="6600" dirty="0" smtClean="0">
              <a:solidFill>
                <a:schemeClr val="tx1">
                  <a:lumMod val="75000"/>
                  <a:lumOff val="25000"/>
                </a:schemeClr>
              </a:solidFill>
            </a:rPr>
            <a:t>Class-Eight</a:t>
          </a:r>
          <a:endParaRPr lang="en-US" sz="6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FF16526-F433-4E2A-BF95-9CA1A7706A57}" type="parTrans" cxnId="{4A8B9F61-F413-447E-ACCE-D9996C1D3990}">
      <dgm:prSet/>
      <dgm:spPr/>
      <dgm:t>
        <a:bodyPr/>
        <a:lstStyle/>
        <a:p>
          <a:endParaRPr lang="en-US"/>
        </a:p>
      </dgm:t>
    </dgm:pt>
    <dgm:pt modelId="{B0F0A82A-1A23-49F3-B02D-0A7B312380A3}" type="sibTrans" cxnId="{4A8B9F61-F413-447E-ACCE-D9996C1D3990}">
      <dgm:prSet/>
      <dgm:spPr/>
      <dgm:t>
        <a:bodyPr/>
        <a:lstStyle/>
        <a:p>
          <a:endParaRPr lang="en-US"/>
        </a:p>
      </dgm:t>
    </dgm:pt>
    <dgm:pt modelId="{08A263A7-BF55-4341-9035-DBD463010ED7}">
      <dgm:prSet custT="1"/>
      <dgm:spPr/>
      <dgm:t>
        <a:bodyPr/>
        <a:lstStyle/>
        <a:p>
          <a:pPr rtl="0"/>
          <a:r>
            <a:rPr lang="en-US" sz="5400" dirty="0" smtClean="0">
              <a:solidFill>
                <a:srgbClr val="002060"/>
              </a:solidFill>
            </a:rPr>
            <a:t>Subject- English</a:t>
          </a:r>
          <a:endParaRPr lang="en-US" sz="5400" dirty="0">
            <a:solidFill>
              <a:srgbClr val="002060"/>
            </a:solidFill>
          </a:endParaRPr>
        </a:p>
      </dgm:t>
    </dgm:pt>
    <dgm:pt modelId="{E26D7084-7D98-4DE9-8AD7-092414838085}" type="parTrans" cxnId="{C01AF870-E854-41A1-BA90-99674CE3FCDD}">
      <dgm:prSet/>
      <dgm:spPr/>
      <dgm:t>
        <a:bodyPr/>
        <a:lstStyle/>
        <a:p>
          <a:endParaRPr lang="en-US"/>
        </a:p>
      </dgm:t>
    </dgm:pt>
    <dgm:pt modelId="{A87A3C89-B18F-473E-A6EE-CD6B715DCCEE}" type="sibTrans" cxnId="{C01AF870-E854-41A1-BA90-99674CE3FCDD}">
      <dgm:prSet/>
      <dgm:spPr/>
      <dgm:t>
        <a:bodyPr/>
        <a:lstStyle/>
        <a:p>
          <a:endParaRPr lang="en-US"/>
        </a:p>
      </dgm:t>
    </dgm:pt>
    <dgm:pt modelId="{4C19BC44-55DE-452D-9C2D-EA316775A782}">
      <dgm:prSet custT="1"/>
      <dgm:spPr/>
      <dgm:t>
        <a:bodyPr/>
        <a:lstStyle/>
        <a:p>
          <a:pPr rtl="0"/>
          <a:r>
            <a:rPr lang="en-US" sz="7200" dirty="0" smtClean="0">
              <a:solidFill>
                <a:srgbClr val="FF0000"/>
              </a:solidFill>
            </a:rPr>
            <a:t>Unit-Three</a:t>
          </a:r>
          <a:endParaRPr lang="en-US" sz="7200" dirty="0">
            <a:solidFill>
              <a:srgbClr val="FF0000"/>
            </a:solidFill>
          </a:endParaRPr>
        </a:p>
      </dgm:t>
    </dgm:pt>
    <dgm:pt modelId="{6298566B-3DD8-4DFE-9767-00A331AAF4F4}" type="parTrans" cxnId="{686305C7-AE4A-4488-855C-69371197F726}">
      <dgm:prSet/>
      <dgm:spPr/>
      <dgm:t>
        <a:bodyPr/>
        <a:lstStyle/>
        <a:p>
          <a:endParaRPr lang="en-US"/>
        </a:p>
      </dgm:t>
    </dgm:pt>
    <dgm:pt modelId="{CC1D6E46-1673-41F2-9C93-C25CDFE19FBA}" type="sibTrans" cxnId="{686305C7-AE4A-4488-855C-69371197F726}">
      <dgm:prSet/>
      <dgm:spPr/>
      <dgm:t>
        <a:bodyPr/>
        <a:lstStyle/>
        <a:p>
          <a:endParaRPr lang="en-US"/>
        </a:p>
      </dgm:t>
    </dgm:pt>
    <dgm:pt modelId="{47A8DBB3-A6E2-4D88-AFB8-1E8E79D28E29}">
      <dgm:prSet custT="1"/>
      <dgm:spPr/>
      <dgm:t>
        <a:bodyPr/>
        <a:lstStyle/>
        <a:p>
          <a:pPr rtl="0"/>
          <a:r>
            <a:rPr lang="en-US" sz="7200" smtClean="0">
              <a:solidFill>
                <a:srgbClr val="7030A0"/>
              </a:solidFill>
            </a:rPr>
            <a:t>Lesson-Three</a:t>
          </a:r>
          <a:endParaRPr lang="en-US" sz="7200" dirty="0">
            <a:solidFill>
              <a:srgbClr val="7030A0"/>
            </a:solidFill>
          </a:endParaRPr>
        </a:p>
      </dgm:t>
    </dgm:pt>
    <dgm:pt modelId="{D930C550-7D9F-4DA1-8950-E6E167FCCBC6}" type="parTrans" cxnId="{B15A5EF7-FE93-4224-B7E2-076DFF24829C}">
      <dgm:prSet/>
      <dgm:spPr/>
      <dgm:t>
        <a:bodyPr/>
        <a:lstStyle/>
        <a:p>
          <a:endParaRPr lang="en-US"/>
        </a:p>
      </dgm:t>
    </dgm:pt>
    <dgm:pt modelId="{7ABF7C9A-DBB0-43E8-A3A0-C7DB26B50010}" type="sibTrans" cxnId="{B15A5EF7-FE93-4224-B7E2-076DFF24829C}">
      <dgm:prSet/>
      <dgm:spPr/>
      <dgm:t>
        <a:bodyPr/>
        <a:lstStyle/>
        <a:p>
          <a:endParaRPr lang="en-US"/>
        </a:p>
      </dgm:t>
    </dgm:pt>
    <dgm:pt modelId="{092FF701-B23A-4C11-8ECE-9C9B5A2E791C}">
      <dgm:prSet/>
      <dgm:spPr/>
      <dgm:t>
        <a:bodyPr/>
        <a:lstStyle/>
        <a:p>
          <a:pPr rtl="0"/>
          <a:endParaRPr lang="en-US"/>
        </a:p>
      </dgm:t>
    </dgm:pt>
    <dgm:pt modelId="{748FBD34-D2CE-45F4-9240-6F861955C61A}" type="parTrans" cxnId="{569215D1-3695-40CF-88F5-8732739732D6}">
      <dgm:prSet/>
      <dgm:spPr/>
      <dgm:t>
        <a:bodyPr/>
        <a:lstStyle/>
        <a:p>
          <a:endParaRPr lang="en-US"/>
        </a:p>
      </dgm:t>
    </dgm:pt>
    <dgm:pt modelId="{858AABE6-E436-4E80-BCF5-55A64A732509}" type="sibTrans" cxnId="{569215D1-3695-40CF-88F5-8732739732D6}">
      <dgm:prSet/>
      <dgm:spPr/>
      <dgm:t>
        <a:bodyPr/>
        <a:lstStyle/>
        <a:p>
          <a:endParaRPr lang="en-US"/>
        </a:p>
      </dgm:t>
    </dgm:pt>
    <dgm:pt modelId="{92CA02A2-5790-40F0-A566-127EF5C71B35}" type="pres">
      <dgm:prSet presAssocID="{26732A4C-1670-4A67-BAC6-3B19BCB3D06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7A3968-744C-4D91-BC3C-3FB55F5C8592}" type="pres">
      <dgm:prSet presAssocID="{26732A4C-1670-4A67-BAC6-3B19BCB3D060}" presName="diamond" presStyleLbl="bgShp" presStyleIdx="0" presStyleCnt="1" custLinFactNeighborX="-29741" custLinFactNeighborY="-25379"/>
      <dgm:spPr/>
    </dgm:pt>
    <dgm:pt modelId="{1BF99EAA-1A96-4EDA-BEB2-E94143D0DBC7}" type="pres">
      <dgm:prSet presAssocID="{26732A4C-1670-4A67-BAC6-3B19BCB3D060}" presName="quad1" presStyleLbl="node1" presStyleIdx="0" presStyleCnt="4" custScaleX="260009" custLinFactNeighborX="-81709" custLinFactNeighborY="-92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8F747-FCFA-4E32-AB65-62DA2B75386C}" type="pres">
      <dgm:prSet presAssocID="{26732A4C-1670-4A67-BAC6-3B19BCB3D060}" presName="quad2" presStyleLbl="node1" presStyleIdx="1" presStyleCnt="4" custScaleX="266125" custLinFactNeighborX="78661" custLinFactNeighborY="-114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31A89-EE08-4A9F-9CED-41E7E1DCBD4F}" type="pres">
      <dgm:prSet presAssocID="{26732A4C-1670-4A67-BAC6-3B19BCB3D060}" presName="quad3" presStyleLbl="node1" presStyleIdx="2" presStyleCnt="4" custScaleX="258864" custLinFactNeighborX="-82996" custLinFactNeighborY="-85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09CF7-8063-440A-B856-8AF188C314C5}" type="pres">
      <dgm:prSet presAssocID="{26732A4C-1670-4A67-BAC6-3B19BCB3D060}" presName="quad4" presStyleLbl="node1" presStyleIdx="3" presStyleCnt="4" custScaleX="254454" custLinFactNeighborX="82977" custLinFactNeighborY="-35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81C696-FB01-4883-8E62-7C106ACA7FBF}" type="presOf" srcId="{26732A4C-1670-4A67-BAC6-3B19BCB3D060}" destId="{92CA02A2-5790-40F0-A566-127EF5C71B35}" srcOrd="0" destOrd="0" presId="urn:microsoft.com/office/officeart/2005/8/layout/matrix3"/>
    <dgm:cxn modelId="{686305C7-AE4A-4488-855C-69371197F726}" srcId="{26732A4C-1670-4A67-BAC6-3B19BCB3D060}" destId="{4C19BC44-55DE-452D-9C2D-EA316775A782}" srcOrd="2" destOrd="0" parTransId="{6298566B-3DD8-4DFE-9767-00A331AAF4F4}" sibTransId="{CC1D6E46-1673-41F2-9C93-C25CDFE19FBA}"/>
    <dgm:cxn modelId="{B6443A00-07DD-4E05-9F6B-928D309CFA78}" type="presOf" srcId="{4C19BC44-55DE-452D-9C2D-EA316775A782}" destId="{90E31A89-EE08-4A9F-9CED-41E7E1DCBD4F}" srcOrd="0" destOrd="0" presId="urn:microsoft.com/office/officeart/2005/8/layout/matrix3"/>
    <dgm:cxn modelId="{C5EACF43-01FD-430E-BE89-B9AFD95AD170}" type="presOf" srcId="{08A263A7-BF55-4341-9035-DBD463010ED7}" destId="{A8E8F747-FCFA-4E32-AB65-62DA2B75386C}" srcOrd="0" destOrd="0" presId="urn:microsoft.com/office/officeart/2005/8/layout/matrix3"/>
    <dgm:cxn modelId="{80E02AB9-BF55-4528-AFBF-0FCC76E6F263}" type="presOf" srcId="{47A8DBB3-A6E2-4D88-AFB8-1E8E79D28E29}" destId="{A6F09CF7-8063-440A-B856-8AF188C314C5}" srcOrd="0" destOrd="0" presId="urn:microsoft.com/office/officeart/2005/8/layout/matrix3"/>
    <dgm:cxn modelId="{8F325876-E2CD-4AD1-998F-C9C8F1BBE286}" type="presOf" srcId="{6E6FD237-BEBB-4847-9056-CB7941459203}" destId="{1BF99EAA-1A96-4EDA-BEB2-E94143D0DBC7}" srcOrd="0" destOrd="0" presId="urn:microsoft.com/office/officeart/2005/8/layout/matrix3"/>
    <dgm:cxn modelId="{569215D1-3695-40CF-88F5-8732739732D6}" srcId="{26732A4C-1670-4A67-BAC6-3B19BCB3D060}" destId="{092FF701-B23A-4C11-8ECE-9C9B5A2E791C}" srcOrd="4" destOrd="0" parTransId="{748FBD34-D2CE-45F4-9240-6F861955C61A}" sibTransId="{858AABE6-E436-4E80-BCF5-55A64A732509}"/>
    <dgm:cxn modelId="{4A8B9F61-F413-447E-ACCE-D9996C1D3990}" srcId="{26732A4C-1670-4A67-BAC6-3B19BCB3D060}" destId="{6E6FD237-BEBB-4847-9056-CB7941459203}" srcOrd="0" destOrd="0" parTransId="{DFF16526-F433-4E2A-BF95-9CA1A7706A57}" sibTransId="{B0F0A82A-1A23-49F3-B02D-0A7B312380A3}"/>
    <dgm:cxn modelId="{C01AF870-E854-41A1-BA90-99674CE3FCDD}" srcId="{26732A4C-1670-4A67-BAC6-3B19BCB3D060}" destId="{08A263A7-BF55-4341-9035-DBD463010ED7}" srcOrd="1" destOrd="0" parTransId="{E26D7084-7D98-4DE9-8AD7-092414838085}" sibTransId="{A87A3C89-B18F-473E-A6EE-CD6B715DCCEE}"/>
    <dgm:cxn modelId="{B15A5EF7-FE93-4224-B7E2-076DFF24829C}" srcId="{26732A4C-1670-4A67-BAC6-3B19BCB3D060}" destId="{47A8DBB3-A6E2-4D88-AFB8-1E8E79D28E29}" srcOrd="3" destOrd="0" parTransId="{D930C550-7D9F-4DA1-8950-E6E167FCCBC6}" sibTransId="{7ABF7C9A-DBB0-43E8-A3A0-C7DB26B50010}"/>
    <dgm:cxn modelId="{B5FEFBE2-592A-4A59-93DC-1BF4B2B6557D}" type="presParOf" srcId="{92CA02A2-5790-40F0-A566-127EF5C71B35}" destId="{947A3968-744C-4D91-BC3C-3FB55F5C8592}" srcOrd="0" destOrd="0" presId="urn:microsoft.com/office/officeart/2005/8/layout/matrix3"/>
    <dgm:cxn modelId="{80B4AA22-B611-434D-B12F-8AA9400FAE8D}" type="presParOf" srcId="{92CA02A2-5790-40F0-A566-127EF5C71B35}" destId="{1BF99EAA-1A96-4EDA-BEB2-E94143D0DBC7}" srcOrd="1" destOrd="0" presId="urn:microsoft.com/office/officeart/2005/8/layout/matrix3"/>
    <dgm:cxn modelId="{CD0DD7D9-FF82-45C2-938A-15989FC82110}" type="presParOf" srcId="{92CA02A2-5790-40F0-A566-127EF5C71B35}" destId="{A8E8F747-FCFA-4E32-AB65-62DA2B75386C}" srcOrd="2" destOrd="0" presId="urn:microsoft.com/office/officeart/2005/8/layout/matrix3"/>
    <dgm:cxn modelId="{C4018EC4-E093-4566-B165-911EED087AF9}" type="presParOf" srcId="{92CA02A2-5790-40F0-A566-127EF5C71B35}" destId="{90E31A89-EE08-4A9F-9CED-41E7E1DCBD4F}" srcOrd="3" destOrd="0" presId="urn:microsoft.com/office/officeart/2005/8/layout/matrix3"/>
    <dgm:cxn modelId="{11367F49-28E2-4011-BFB1-B5E6AF9E3A9F}" type="presParOf" srcId="{92CA02A2-5790-40F0-A566-127EF5C71B35}" destId="{A6F09CF7-8063-440A-B856-8AF188C314C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A3968-744C-4D91-BC3C-3FB55F5C8592}">
      <dsp:nvSpPr>
        <dsp:cNvPr id="0" name=""/>
        <dsp:cNvSpPr/>
      </dsp:nvSpPr>
      <dsp:spPr>
        <a:xfrm>
          <a:off x="1275196" y="0"/>
          <a:ext cx="4893647" cy="489364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99EAA-1A96-4EDA-BEB2-E94143D0DBC7}">
      <dsp:nvSpPr>
        <dsp:cNvPr id="0" name=""/>
        <dsp:cNvSpPr/>
      </dsp:nvSpPr>
      <dsp:spPr>
        <a:xfrm>
          <a:off x="109174" y="287499"/>
          <a:ext cx="4962329" cy="1908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Class-Eight</a:t>
          </a:r>
          <a:endParaRPr lang="en-US" sz="6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02340" y="380665"/>
        <a:ext cx="4775997" cy="1722190"/>
      </dsp:txXfrm>
    </dsp:sp>
    <dsp:sp modelId="{A8E8F747-FCFA-4E32-AB65-62DA2B75386C}">
      <dsp:nvSpPr>
        <dsp:cNvPr id="0" name=""/>
        <dsp:cNvSpPr/>
      </dsp:nvSpPr>
      <dsp:spPr>
        <a:xfrm>
          <a:off x="5166840" y="246542"/>
          <a:ext cx="5079055" cy="1908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rgbClr val="002060"/>
              </a:solidFill>
            </a:rPr>
            <a:t>Subject- English</a:t>
          </a:r>
          <a:endParaRPr lang="en-US" sz="5400" kern="1200" dirty="0">
            <a:solidFill>
              <a:srgbClr val="002060"/>
            </a:solidFill>
          </a:endParaRPr>
        </a:p>
      </dsp:txBody>
      <dsp:txXfrm>
        <a:off x="5260006" y="339708"/>
        <a:ext cx="4892723" cy="1722190"/>
      </dsp:txXfrm>
    </dsp:sp>
    <dsp:sp modelId="{90E31A89-EE08-4A9F-9CED-41E7E1DCBD4F}">
      <dsp:nvSpPr>
        <dsp:cNvPr id="0" name=""/>
        <dsp:cNvSpPr/>
      </dsp:nvSpPr>
      <dsp:spPr>
        <a:xfrm>
          <a:off x="95538" y="2356457"/>
          <a:ext cx="4940477" cy="1908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>
              <a:solidFill>
                <a:srgbClr val="FF0000"/>
              </a:solidFill>
            </a:rPr>
            <a:t>Unit-Three</a:t>
          </a:r>
          <a:endParaRPr lang="en-US" sz="7200" kern="1200" dirty="0">
            <a:solidFill>
              <a:srgbClr val="FF0000"/>
            </a:solidFill>
          </a:endParaRPr>
        </a:p>
      </dsp:txBody>
      <dsp:txXfrm>
        <a:off x="188704" y="2449623"/>
        <a:ext cx="4754145" cy="1722190"/>
      </dsp:txXfrm>
    </dsp:sp>
    <dsp:sp modelId="{A6F09CF7-8063-440A-B856-8AF188C314C5}">
      <dsp:nvSpPr>
        <dsp:cNvPr id="0" name=""/>
        <dsp:cNvSpPr/>
      </dsp:nvSpPr>
      <dsp:spPr>
        <a:xfrm>
          <a:off x="5360584" y="2452017"/>
          <a:ext cx="4856311" cy="1908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smtClean="0">
              <a:solidFill>
                <a:srgbClr val="7030A0"/>
              </a:solidFill>
            </a:rPr>
            <a:t>Lesson-Three</a:t>
          </a:r>
          <a:endParaRPr lang="en-US" sz="7200" kern="1200" dirty="0">
            <a:solidFill>
              <a:srgbClr val="7030A0"/>
            </a:solidFill>
          </a:endParaRPr>
        </a:p>
      </dsp:txBody>
      <dsp:txXfrm>
        <a:off x="5453750" y="2545183"/>
        <a:ext cx="4669979" cy="1722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CD5-813D-4A60-8B34-B4A14BD7E3D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C868A7-5D2E-4114-B5C5-ED3692295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CD5-813D-4A60-8B34-B4A14BD7E3D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8A7-5D2E-4114-B5C5-ED3692295F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E4C868A7-5D2E-4114-B5C5-ED3692295F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CD5-813D-4A60-8B34-B4A14BD7E3D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CD5-813D-4A60-8B34-B4A14BD7E3D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E4C868A7-5D2E-4114-B5C5-ED3692295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CD5-813D-4A60-8B34-B4A14BD7E3D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C868A7-5D2E-4114-B5C5-ED3692295F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937BCD5-813D-4A60-8B34-B4A14BD7E3D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8A7-5D2E-4114-B5C5-ED3692295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CD5-813D-4A60-8B34-B4A14BD7E3D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E4C868A7-5D2E-4114-B5C5-ED3692295FC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CD5-813D-4A60-8B34-B4A14BD7E3D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E4C868A7-5D2E-4114-B5C5-ED3692295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CD5-813D-4A60-8B34-B4A14BD7E3D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C868A7-5D2E-4114-B5C5-ED3692295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C868A7-5D2E-4114-B5C5-ED3692295FC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CD5-813D-4A60-8B34-B4A14BD7E3D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E4C868A7-5D2E-4114-B5C5-ED3692295F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7937BCD5-813D-4A60-8B34-B4A14BD7E3D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37BCD5-813D-4A60-8B34-B4A14BD7E3D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C868A7-5D2E-4114-B5C5-ED3692295FC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7481" y="1296537"/>
            <a:ext cx="6769289" cy="316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81" y="2160269"/>
            <a:ext cx="8871044" cy="42171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7481" y="682388"/>
            <a:ext cx="8871043" cy="144655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002060"/>
                </a:solidFill>
              </a:rPr>
              <a:t>WELCOME</a:t>
            </a:r>
            <a:endParaRPr lang="en-US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333" y="1662545"/>
            <a:ext cx="4210792" cy="28612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7528" y="2306974"/>
            <a:ext cx="16219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Work place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3959" y="2553195"/>
            <a:ext cx="2850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Place where people work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22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9464" y="2137558"/>
            <a:ext cx="4714504" cy="2814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203" y="1460665"/>
            <a:ext cx="5403273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8764" y="2719449"/>
            <a:ext cx="21019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Dirt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63990" y="3040083"/>
            <a:ext cx="1508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filth</a:t>
            </a:r>
            <a:endParaRPr lang="en-US" sz="54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352800"/>
            <a:ext cx="1524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0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062" y="2119312"/>
            <a:ext cx="5118265" cy="209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221" y="1543792"/>
            <a:ext cx="4999512" cy="40380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8764" y="3135086"/>
            <a:ext cx="3170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godliness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7478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494" y="1891306"/>
            <a:ext cx="7113319" cy="47145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501" y="3740727"/>
            <a:ext cx="17812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</a:rPr>
              <a:t>soul</a:t>
            </a:r>
            <a:endParaRPr lang="en-US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61813" y="3740727"/>
            <a:ext cx="26125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The spiritual element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9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813" y="736270"/>
            <a:ext cx="5913911" cy="51776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8758" y="3040083"/>
            <a:ext cx="2101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socks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78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334" y="1520041"/>
            <a:ext cx="5842659" cy="35507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380" y="2660073"/>
            <a:ext cx="2861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Bacteria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9310255" y="3110735"/>
            <a:ext cx="2624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Germ of disease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569" y="1425039"/>
            <a:ext cx="5771408" cy="36338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7507" y="2992582"/>
            <a:ext cx="2280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protect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21486" y="3372592"/>
            <a:ext cx="277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Keep safe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2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784" y="1092530"/>
            <a:ext cx="363384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The word hygiene means the practice of keeping ourselves clean 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620" y="1092530"/>
            <a:ext cx="3930733" cy="483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64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4410" y="1235034"/>
            <a:ext cx="24938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It also means to keep our home and work place clean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479875"/>
            <a:ext cx="3372592" cy="41563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699" y="1479875"/>
            <a:ext cx="3206337" cy="415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5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2530" y="1151906"/>
            <a:ext cx="23988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First we must keep our body clean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475" y="1626919"/>
            <a:ext cx="3200832" cy="377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35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91967" y="1222571"/>
            <a:ext cx="8679977" cy="101566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PRESENTED BY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893" y="2483893"/>
            <a:ext cx="8679975" cy="206210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MD. MOMINUL ISLAM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FF"/>
                </a:solidFill>
              </a:rPr>
              <a:t>ASSISTANT TEACHER</a:t>
            </a:r>
            <a:endParaRPr lang="en-US" sz="36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DATTAGATI SECONDARY GIRLS SCHOOL,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ABHAYNAGAR, JASHORE.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072" y="2497029"/>
            <a:ext cx="1496158" cy="138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0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03" y="1009403"/>
            <a:ext cx="25531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We should wash our cloth regularly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168239" y="973777"/>
            <a:ext cx="3515096" cy="381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18" y="732843"/>
            <a:ext cx="3823853" cy="40309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587" y="828760"/>
            <a:ext cx="2839070" cy="383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43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395" y="1080655"/>
            <a:ext cx="28619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 should wear socks and shoes when we go out to protect our feet from dust and germs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346369" y="1068779"/>
            <a:ext cx="4500748" cy="5153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71" y="1163814"/>
            <a:ext cx="3547821" cy="464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1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1" y="1579418"/>
            <a:ext cx="2826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is also important to wash our hands before meals and after using the toilet.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895107" y="1258601"/>
            <a:ext cx="3871356" cy="4845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478" y="1674420"/>
            <a:ext cx="4085112" cy="431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59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6904" y="1721922"/>
            <a:ext cx="25650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We should brush our teeth twice a day after breakfast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251366" y="1698171"/>
            <a:ext cx="3930733" cy="470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731" y="1916380"/>
            <a:ext cx="4346368" cy="448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10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8156" y="1852551"/>
            <a:ext cx="250569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We also cut our nails regularly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227616" y="1840675"/>
            <a:ext cx="3716976" cy="314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616" y="1852550"/>
            <a:ext cx="3716976" cy="321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50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642" y="914400"/>
            <a:ext cx="30519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Finally we should keep our </a:t>
            </a:r>
            <a:r>
              <a:rPr lang="en-US" sz="3600" b="1" dirty="0" smtClean="0"/>
              <a:t>surroundings</a:t>
            </a:r>
            <a:r>
              <a:rPr lang="en-US" sz="3600" dirty="0" smtClean="0"/>
              <a:t> and environment clean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18857" y="1009403"/>
            <a:ext cx="3099460" cy="4263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104" y="1009402"/>
            <a:ext cx="4037610" cy="397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5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18" y="872836"/>
            <a:ext cx="11000509" cy="2123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Guess the meaning of the following words and close the correct meaning closest to the text.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041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858" y="540327"/>
            <a:ext cx="113211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/>
          </a:p>
          <a:p>
            <a:pPr marL="342900" indent="-342900">
              <a:buAutoNum type="alphaLcParenBoth"/>
            </a:pPr>
            <a:r>
              <a:rPr lang="en-US" sz="4400" dirty="0" smtClean="0"/>
              <a:t>Dirt</a:t>
            </a:r>
          </a:p>
          <a:p>
            <a:endParaRPr lang="en-US" sz="4400" dirty="0" smtClean="0"/>
          </a:p>
          <a:p>
            <a:r>
              <a:rPr lang="en-US" sz="4400" dirty="0" smtClean="0"/>
              <a:t>(1) Fume  (2)smoke      (3) fire   (4) filth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137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9419" y="535815"/>
            <a:ext cx="6899564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does hygiene mean?</a:t>
            </a:r>
            <a:endParaRPr lang="en-US" sz="4400" dirty="0"/>
          </a:p>
        </p:txBody>
      </p:sp>
      <p:sp>
        <p:nvSpPr>
          <p:cNvPr id="5" name="Right Arrow 4"/>
          <p:cNvSpPr/>
          <p:nvPr/>
        </p:nvSpPr>
        <p:spPr>
          <a:xfrm>
            <a:off x="304800" y="5435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79419" y="1565841"/>
            <a:ext cx="6899564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Why should we need our hair clean?</a:t>
            </a:r>
            <a:endParaRPr lang="en-US" sz="4400" dirty="0"/>
          </a:p>
        </p:txBody>
      </p:sp>
      <p:sp>
        <p:nvSpPr>
          <p:cNvPr id="7" name="Right Arrow 6"/>
          <p:cNvSpPr/>
          <p:nvPr/>
        </p:nvSpPr>
        <p:spPr>
          <a:xfrm>
            <a:off x="304800" y="18044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79419" y="3189385"/>
            <a:ext cx="6899564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should we do to keep our body clean?</a:t>
            </a:r>
            <a:endParaRPr lang="en-US" sz="4400" dirty="0"/>
          </a:p>
        </p:txBody>
      </p:sp>
      <p:sp>
        <p:nvSpPr>
          <p:cNvPr id="11" name="Right Arrow 10"/>
          <p:cNvSpPr/>
          <p:nvPr/>
        </p:nvSpPr>
        <p:spPr>
          <a:xfrm>
            <a:off x="304800" y="36703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79419" y="4765964"/>
            <a:ext cx="6899564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kind of water should we drink?</a:t>
            </a:r>
            <a:endParaRPr lang="en-US" sz="4400" dirty="0"/>
          </a:p>
        </p:txBody>
      </p:sp>
      <p:sp>
        <p:nvSpPr>
          <p:cNvPr id="14" name="Right Arrow 13"/>
          <p:cNvSpPr/>
          <p:nvPr/>
        </p:nvSpPr>
        <p:spPr>
          <a:xfrm>
            <a:off x="304800" y="513892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4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2037" y="1330037"/>
            <a:ext cx="8797636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Summarize the above passage in around 70 words</a:t>
            </a:r>
            <a:endParaRPr lang="en-US" sz="4400" dirty="0"/>
          </a:p>
        </p:txBody>
      </p:sp>
      <p:sp>
        <p:nvSpPr>
          <p:cNvPr id="4" name="Right Arrow 3"/>
          <p:cNvSpPr/>
          <p:nvPr/>
        </p:nvSpPr>
        <p:spPr>
          <a:xfrm>
            <a:off x="651163" y="18109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7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15403"/>
            <a:ext cx="7315200" cy="37531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655093"/>
            <a:ext cx="4954137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Simple Man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8762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545" y="1436914"/>
            <a:ext cx="6305798" cy="4750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300" y="1698173"/>
            <a:ext cx="6210794" cy="49163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0849" y="1083599"/>
            <a:ext cx="42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65005" y="128513"/>
            <a:ext cx="43581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/>
              <a:t>Thank</a:t>
            </a:r>
          </a:p>
        </p:txBody>
      </p:sp>
    </p:spTree>
    <p:extLst>
      <p:ext uri="{BB962C8B-B14F-4D97-AF65-F5344CB8AC3E}">
        <p14:creationId xmlns:p14="http://schemas.microsoft.com/office/powerpoint/2010/main" val="218642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529" y="2333768"/>
            <a:ext cx="6196084" cy="37676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2006" y="900752"/>
            <a:ext cx="5076967" cy="1107996"/>
          </a:xfrm>
          <a:prstGeom prst="rect">
            <a:avLst/>
          </a:prstGeo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Healthy Man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1795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0310" y="1405719"/>
            <a:ext cx="68375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So Todays our topics</a:t>
            </a:r>
          </a:p>
          <a:p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Is………………………?</a:t>
            </a:r>
            <a:endParaRPr lang="en-US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2890" y="4135272"/>
            <a:ext cx="5227092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HYGIENCE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9014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173" y="272954"/>
            <a:ext cx="8259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Lesson Introduced</a:t>
            </a:r>
            <a:endParaRPr lang="en-US" sz="5400" dirty="0">
              <a:solidFill>
                <a:srgbClr val="C0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44195951"/>
              </p:ext>
            </p:extLst>
          </p:nvPr>
        </p:nvGraphicFramePr>
        <p:xfrm>
          <a:off x="532262" y="1729151"/>
          <a:ext cx="10413242" cy="489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688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878" y="1023582"/>
            <a:ext cx="10345003" cy="47397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OBJECTIVES</a:t>
            </a:r>
          </a:p>
          <a:p>
            <a:r>
              <a:rPr lang="en-US" sz="4000" dirty="0" smtClean="0"/>
              <a:t>By the end of the lesson students will have</a:t>
            </a:r>
          </a:p>
          <a:p>
            <a:r>
              <a:rPr lang="en-US" sz="4000" dirty="0" smtClean="0"/>
              <a:t>1) asked and answered question about </a:t>
            </a:r>
            <a:r>
              <a:rPr lang="en-US" sz="4000" dirty="0" err="1" smtClean="0"/>
              <a:t>hygience</a:t>
            </a:r>
            <a:endParaRPr lang="en-US" sz="4000" dirty="0" smtClean="0"/>
          </a:p>
          <a:p>
            <a:r>
              <a:rPr lang="en-US" sz="4000" dirty="0" smtClean="0"/>
              <a:t>2) Guessed the meaning of the following word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nd choose the correct meaning</a:t>
            </a:r>
          </a:p>
          <a:p>
            <a:r>
              <a:rPr lang="en-US" sz="4000" dirty="0" smtClean="0"/>
              <a:t>3) Summarized the passage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0303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694" y="285156"/>
            <a:ext cx="4045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Vocabulary</a:t>
            </a:r>
            <a:endParaRPr lang="en-US" sz="54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1" y="2157599"/>
            <a:ext cx="8416327" cy="40630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5341" y="1208486"/>
            <a:ext cx="10986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Hygiene: </a:t>
            </a:r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Neatness and cleanliness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300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081" y="1889372"/>
            <a:ext cx="3491346" cy="24106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2515" y="2540720"/>
            <a:ext cx="22919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Clean</a:t>
            </a:r>
            <a:endParaRPr lang="en-US" sz="6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0809" y="2814452"/>
            <a:ext cx="4120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Free from dirt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1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1076</TotalTime>
  <Words>270</Words>
  <Application>Microsoft Office PowerPoint</Application>
  <PresentationFormat>Custom</PresentationFormat>
  <Paragraphs>59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LAPTOP CITY</cp:lastModifiedBy>
  <cp:revision>109</cp:revision>
  <dcterms:created xsi:type="dcterms:W3CDTF">2014-01-10T15:13:09Z</dcterms:created>
  <dcterms:modified xsi:type="dcterms:W3CDTF">2019-09-29T00:52:05Z</dcterms:modified>
</cp:coreProperties>
</file>