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91" r:id="rId4"/>
    <p:sldId id="269" r:id="rId5"/>
    <p:sldId id="270" r:id="rId6"/>
    <p:sldId id="268" r:id="rId7"/>
    <p:sldId id="271" r:id="rId8"/>
    <p:sldId id="257" r:id="rId9"/>
    <p:sldId id="273" r:id="rId10"/>
    <p:sldId id="274" r:id="rId11"/>
    <p:sldId id="290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8" r:id="rId24"/>
    <p:sldId id="286" r:id="rId25"/>
    <p:sldId id="287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92680"/>
            <a:ext cx="5334000" cy="400812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 rot="19588845">
            <a:off x="3265028" y="886451"/>
            <a:ext cx="2606051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467600" y="5715000"/>
            <a:ext cx="1524000" cy="914400"/>
          </a:xfrm>
          <a:prstGeom prst="rightArrow">
            <a:avLst/>
          </a:prstGeom>
          <a:ln>
            <a:solidFill>
              <a:srgbClr val="FFFF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0" y="601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0"/>
            <a:ext cx="6934200" cy="83099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নেটওয়ার্কের ধারণা</a:t>
            </a:r>
            <a:endParaRPr lang="en-US" sz="48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4191000"/>
            <a:ext cx="8991600" cy="255428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BD" sz="4000" b="1" dirty="0">
                <a:solidFill>
                  <a:srgbClr val="4B3E21"/>
                </a:solidFill>
                <a:latin typeface="NikoshBAN" pitchFamily="2" charset="0"/>
                <a:cs typeface="NikoshBAN" pitchFamily="2" charset="0"/>
              </a:rPr>
              <a:t>তথ্য আদান-প্রদান ও প্রক্রিয়াকরণ করার জন্য পাশাপাশি বা দূরবর্তী স্থানে অবস্থিত দুই বা ততোধিক কম্পিউটারের মধ্যে যে আন্তঃসংযোগ বিশিষ্ট যোগাযোগ ব্যবস্থা গড়ে ওঠে তাকেই কম্পিউটার নেটওয়ার্ক বলে।</a:t>
            </a:r>
            <a:endParaRPr lang="en-US" sz="4000" b="1" dirty="0">
              <a:solidFill>
                <a:srgbClr val="4B3E2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046163"/>
            <a:ext cx="3048000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istrator\Desktop\nt\network topology_clip_image001_00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066800"/>
            <a:ext cx="259080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52400" y="2209800"/>
            <a:ext cx="12192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2667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কম্পিউটার নেটওয়ার্কের প্রকারভেদ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554162"/>
            <a:ext cx="342900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611562"/>
            <a:ext cx="3124200" cy="5334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লোকাল এরিয়া নেটওয়ার্ক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00600" y="3687762"/>
            <a:ext cx="3429000" cy="6096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ওয়াইড এরিয়া নেটওয়ার্ক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058194" y="2949794"/>
            <a:ext cx="502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407981" y="2526219"/>
            <a:ext cx="7868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694775" y="3388451"/>
            <a:ext cx="7868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664781" y="3364419"/>
            <a:ext cx="7868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xplosion 1 10"/>
          <p:cNvSpPr/>
          <p:nvPr/>
        </p:nvSpPr>
        <p:spPr>
          <a:xfrm>
            <a:off x="6515100" y="5257800"/>
            <a:ext cx="2095500" cy="1600200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3594" y="5786735"/>
            <a:ext cx="913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1437"/>
            <a:ext cx="8001000" cy="11080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6600" b="1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লোকাল এরিয়া নেটওয়ার্ক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4724400"/>
            <a:ext cx="7620000" cy="20621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BD" sz="3200" dirty="0">
                <a:solidFill>
                  <a:srgbClr val="262626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solidFill>
                  <a:srgbClr val="262626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>
                <a:solidFill>
                  <a:srgbClr val="262626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solidFill>
                  <a:srgbClr val="262626"/>
                </a:solidFill>
                <a:latin typeface="NikoshBAN" pitchFamily="2" charset="0"/>
                <a:cs typeface="NikoshBAN" pitchFamily="2" charset="0"/>
              </a:rPr>
              <a:t> LAN </a:t>
            </a:r>
            <a:r>
              <a:rPr lang="bn-BD" sz="3200" dirty="0">
                <a:solidFill>
                  <a:srgbClr val="262626"/>
                </a:solidFill>
                <a:latin typeface="NikoshBAN" pitchFamily="2" charset="0"/>
                <a:cs typeface="NikoshBAN" pitchFamily="2" charset="0"/>
              </a:rPr>
              <a:t>একই ভবন, খুব কাছাকাছি , পাশাপাশি অবস্থিত ভবন অথবা একটি শহরের ছোট একটি এলাকা নিয়ে গঠিত।</a:t>
            </a:r>
          </a:p>
          <a:p>
            <a:pPr>
              <a:defRPr/>
            </a:pPr>
            <a:r>
              <a:rPr lang="bn-BD" sz="3200" dirty="0">
                <a:solidFill>
                  <a:srgbClr val="262626"/>
                </a:solidFill>
                <a:latin typeface="NikoshBAN" pitchFamily="2" charset="0"/>
                <a:cs typeface="NikoshBAN" pitchFamily="2" charset="0"/>
              </a:rPr>
              <a:t> ২। পরিধি সর্বোচ্চ ১০ কিমি।</a:t>
            </a:r>
          </a:p>
          <a:p>
            <a:pPr>
              <a:defRPr/>
            </a:pPr>
            <a:r>
              <a:rPr lang="bn-BD" sz="3200" dirty="0">
                <a:solidFill>
                  <a:srgbClr val="262626"/>
                </a:solidFill>
                <a:latin typeface="NikoshBAN" pitchFamily="2" charset="0"/>
                <a:cs typeface="NikoshBAN" pitchFamily="2" charset="0"/>
              </a:rPr>
              <a:t> ৩। সংযোগ প্রক্রিয়ায় সাধারনত তার ব্যবহার করা হয়।</a:t>
            </a:r>
            <a:endParaRPr lang="en-US" sz="3200" dirty="0">
              <a:solidFill>
                <a:srgbClr val="26262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Documents and Settings\Administrator\Desktop\nt\lan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366837"/>
            <a:ext cx="5257800" cy="3286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696200" y="2209800"/>
            <a:ext cx="1295400" cy="12192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24800" y="2586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09600"/>
            <a:ext cx="10668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খুলনা</a:t>
            </a:r>
            <a:endParaRPr lang="en-US" sz="32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867400" y="609600"/>
            <a:ext cx="17526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dirty="0"/>
              <a:t>  চট্রগ্রাম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22675" y="2906713"/>
            <a:ext cx="1482725" cy="36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/>
              <a:t>নিউইয়র্ক</a:t>
            </a:r>
            <a:endParaRPr lang="en-US"/>
          </a:p>
        </p:txBody>
      </p:sp>
      <p:cxnSp>
        <p:nvCxnSpPr>
          <p:cNvPr id="5" name="Straight Connector 4"/>
          <p:cNvCxnSpPr>
            <a:stCxn id="2" idx="3"/>
            <a:endCxn id="3" idx="1"/>
          </p:cNvCxnSpPr>
          <p:nvPr/>
        </p:nvCxnSpPr>
        <p:spPr>
          <a:xfrm flipV="1">
            <a:off x="2590800" y="794544"/>
            <a:ext cx="3276600" cy="107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" idx="3"/>
          </p:cNvCxnSpPr>
          <p:nvPr/>
        </p:nvCxnSpPr>
        <p:spPr>
          <a:xfrm flipV="1">
            <a:off x="5105400" y="990600"/>
            <a:ext cx="1828800" cy="2101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" idx="2"/>
            <a:endCxn id="4" idx="1"/>
          </p:cNvCxnSpPr>
          <p:nvPr/>
        </p:nvCxnSpPr>
        <p:spPr>
          <a:xfrm rot="16200000" flipH="1">
            <a:off x="1891396" y="1360378"/>
            <a:ext cx="1897282" cy="156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Doel-1612i3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276600"/>
            <a:ext cx="2209800" cy="1609725"/>
          </a:xfrm>
          <a:prstGeom prst="rect">
            <a:avLst/>
          </a:prstGeom>
          <a:noFill/>
        </p:spPr>
      </p:pic>
      <p:pic>
        <p:nvPicPr>
          <p:cNvPr id="4099" name="Picture 3" descr="C:\Users\Doel-1612i3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2895600" cy="1295400"/>
          </a:xfrm>
          <a:prstGeom prst="rect">
            <a:avLst/>
          </a:prstGeom>
          <a:noFill/>
        </p:spPr>
      </p:pic>
      <p:pic>
        <p:nvPicPr>
          <p:cNvPr id="4100" name="Picture 4" descr="C:\Users\Doel-1612i3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990600"/>
            <a:ext cx="2667000" cy="17145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5029200"/>
            <a:ext cx="8458200" cy="15696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খুলনা, চট্রগ্রাম ও নিউইয়র্কের মধ্যে যে নেটওয়ার্ক স্থাপন করা হয় তা হল </a:t>
            </a:r>
            <a:r>
              <a:rPr lang="bn-BD" sz="3200" b="1" dirty="0" smtClean="0">
                <a:solidFill>
                  <a:srgbClr val="4B3E21"/>
                </a:solidFill>
                <a:latin typeface="NikoshBAN" pitchFamily="2" charset="0"/>
                <a:cs typeface="NikoshBAN" pitchFamily="2" charset="0"/>
              </a:rPr>
              <a:t>ওয়াইড এরিয়া নেটওয়ার্ক</a:t>
            </a:r>
            <a:endParaRPr lang="en-US" sz="3200" b="1" dirty="0" smtClean="0">
              <a:solidFill>
                <a:srgbClr val="4B3E2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7696200" y="3092450"/>
            <a:ext cx="1219200" cy="14033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24800" y="39579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Next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43000"/>
            <a:ext cx="3352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19200" y="0"/>
            <a:ext cx="7924800" cy="9239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5400" b="1" dirty="0">
                <a:solidFill>
                  <a:srgbClr val="4B3E21"/>
                </a:solidFill>
                <a:latin typeface="NikoshBAN" pitchFamily="2" charset="0"/>
                <a:cs typeface="NikoshBAN" pitchFamily="2" charset="0"/>
              </a:rPr>
              <a:t>ওয়াইড এরিয়া নেটওয়ার্ক</a:t>
            </a:r>
            <a:endParaRPr lang="en-US" sz="5400" b="1" dirty="0">
              <a:solidFill>
                <a:srgbClr val="4B3E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995738"/>
            <a:ext cx="8001000" cy="286226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bn-BD" sz="36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১। বিশাল এলাকা</a:t>
            </a:r>
            <a:r>
              <a:rPr lang="en-US" sz="36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জুড়ে বিস্তৃত</a:t>
            </a:r>
            <a:r>
              <a:rPr lang="en-US" sz="36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( যেমন - অঞ্চল, দেশ, মহাদেশ বা বিশ্ব ) কম্পিউটার নেটওয়ার্ককে ওয়াইড এরিয়া নেটওয়ার্ক </a:t>
            </a:r>
            <a:r>
              <a:rPr lang="en-US" sz="36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 ( WAN ) </a:t>
            </a:r>
            <a:r>
              <a:rPr lang="bn-BD" sz="36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বলে ।</a:t>
            </a:r>
          </a:p>
          <a:p>
            <a:pPr algn="just">
              <a:defRPr/>
            </a:pPr>
            <a:r>
              <a:rPr lang="bn-BD" sz="36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২। অসংখ্য </a:t>
            </a:r>
            <a:r>
              <a:rPr lang="en-US" sz="36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LAN, MAN </a:t>
            </a:r>
            <a:r>
              <a:rPr lang="bn-BD" sz="36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 এর সম্বন্বয়ে গঠিত।</a:t>
            </a:r>
          </a:p>
          <a:p>
            <a:pPr algn="just">
              <a:defRPr/>
            </a:pPr>
            <a:r>
              <a:rPr lang="bn-BD" sz="36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৩। ইন্টারনেট  এক ধরনের ওয়াইড এরিয়া নেটওয়ার্ক ।</a:t>
            </a:r>
            <a:endParaRPr lang="en-US" sz="3600" b="1" dirty="0">
              <a:solidFill>
                <a:srgbClr val="27130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Documents and Settings\Administrator\Desktop\nt\wa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219200"/>
            <a:ext cx="335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1" y="0"/>
            <a:ext cx="5029200" cy="8302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4800" b="1" dirty="0">
                <a:solidFill>
                  <a:srgbClr val="4B3E21"/>
                </a:solidFill>
                <a:latin typeface="NikoshBAN" pitchFamily="2" charset="0"/>
                <a:cs typeface="NikoshBAN" pitchFamily="2" charset="0"/>
              </a:rPr>
              <a:t>নেটওয়ার্ক টপোলজি </a:t>
            </a:r>
            <a:endParaRPr lang="en-US" sz="4800" dirty="0">
              <a:solidFill>
                <a:srgbClr val="4B3E2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25146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3810000"/>
            <a:ext cx="8153400" cy="255428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bn-BD" sz="4000" b="1" dirty="0">
                <a:solidFill>
                  <a:srgbClr val="4B3E21"/>
                </a:solidFill>
                <a:latin typeface="NikoshBAN" pitchFamily="2" charset="0"/>
                <a:cs typeface="NikoshBAN" pitchFamily="2" charset="0"/>
              </a:rPr>
              <a:t>নেটওয়ার্কভুক্ত কম্পিউটারগুলোর অবস্থানগত ও সংযোগ বিন্যাসের কাঠামোকে নেটওয়ার্ক সংগঠন বা টপোলজি বলে । নেটওয়ার্ক টপোলজি মূলত নেটওয়ার্কের বাহ্যিক কাঠামো বর্ণনা করে থাকে।</a:t>
            </a:r>
            <a:endParaRPr lang="en-US" sz="2800" b="1" dirty="0">
              <a:solidFill>
                <a:srgbClr val="4B3E2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Documents and Settings\Administrator\Desktop\nt\rin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219200"/>
            <a:ext cx="2098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istrator\Desktop\nt\topologi-bu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6525" y="1219200"/>
            <a:ext cx="26574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435608" y="274638"/>
            <a:ext cx="749808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smtClean="0">
                <a:ln>
                  <a:noFill/>
                </a:ln>
                <a:solidFill>
                  <a:srgbClr val="4B3E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বিভিন্ন প্রকার নেটওয়ার্ক টপোলজি 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4B3E2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C:\Documents and Settings\Administrator\Desktop\nt\network-topolog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5400" y="1311275"/>
            <a:ext cx="7796213" cy="501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111072"/>
              </p:ext>
            </p:extLst>
          </p:nvPr>
        </p:nvGraphicFramePr>
        <p:xfrm>
          <a:off x="3810000" y="2819400"/>
          <a:ext cx="137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ackager Shell Object" showAsIcon="1" r:id="rId3" imgW="1371960" imgH="685800" progId="Package">
                  <p:embed/>
                </p:oleObj>
              </mc:Choice>
              <mc:Fallback>
                <p:oleObj name="Packager Shell Object" showAsIcon="1" r:id="rId3" imgW="1371960" imgH="685800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819400"/>
                        <a:ext cx="1371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8912" y="1219200"/>
            <a:ext cx="32908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57400" y="143470"/>
            <a:ext cx="434330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dirty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বাস টপোলজি</a:t>
            </a:r>
            <a:endParaRPr lang="en-US" sz="5400" b="1" dirty="0">
              <a:ln w="11430"/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3317875"/>
            <a:ext cx="8001000" cy="3231654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BD" sz="32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সুবিধাঃ</a:t>
            </a:r>
          </a:p>
          <a:p>
            <a:pPr>
              <a:defRPr/>
            </a:pPr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১। কেন্দ্রীয় </a:t>
            </a:r>
            <a:r>
              <a:rPr lang="bn-BD" sz="36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কম্পিউটার বা  হোস্ট কম্পিউটার থাকে না।</a:t>
            </a:r>
          </a:p>
          <a:p>
            <a:pPr>
              <a:defRPr/>
            </a:pPr>
            <a:r>
              <a:rPr lang="bn-BD" sz="36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২। কোন কম্পিউটার বা ডিভাইস খুলে নিলে নেটওয়ার্কের কাজে ব্যঘাত ঘটে না।</a:t>
            </a:r>
          </a:p>
          <a:p>
            <a:pPr>
              <a:defRPr/>
            </a:pPr>
            <a:r>
              <a:rPr lang="bn-BD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solidFill>
                <a:srgbClr val="27130E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8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707188" y="1576388"/>
          <a:ext cx="1408112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Packager Shell Object" showAsIcon="1" r:id="rId3" imgW="1408680" imgH="686880" progId="Package">
                  <p:embed/>
                </p:oleObj>
              </mc:Choice>
              <mc:Fallback>
                <p:oleObj name="Packager Shell Object" showAsIcon="1" r:id="rId3" imgW="1408680" imgH="686880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7188" y="1576388"/>
                        <a:ext cx="1408112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124200"/>
            <a:ext cx="7772400" cy="313932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6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মোমিনুল ইসলাম</a:t>
            </a:r>
          </a:p>
          <a:p>
            <a:pPr lvl="0" algn="ctr"/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দত্তগাতী বালিকা মাধ্যমিক বিদ্যালয়</a:t>
            </a:r>
          </a:p>
          <a:p>
            <a:pPr lvl="0" algn="ctr"/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অভয়নগর,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যশোর</a:t>
            </a:r>
            <a:endParaRPr lang="bn-BD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228600"/>
            <a:ext cx="3352800" cy="11079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372350" y="5715000"/>
            <a:ext cx="1466850" cy="1143000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05700" y="6096000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47800"/>
            <a:ext cx="13716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0"/>
            <a:ext cx="434330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dirty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রিং টপোলজি</a:t>
            </a:r>
            <a:endParaRPr lang="en-US" sz="5400" b="1" dirty="0">
              <a:ln w="11430"/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000" y="3317875"/>
            <a:ext cx="8001000" cy="22479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BD" sz="2800" b="1" u="sng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সুবিধাঃ</a:t>
            </a:r>
          </a:p>
          <a:p>
            <a:pPr>
              <a:defRPr/>
            </a:pPr>
            <a:r>
              <a:rPr lang="bn-BD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১। কেন্দ্রীয় </a:t>
            </a:r>
            <a:r>
              <a:rPr lang="bn-BD" sz="28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কম্পিউটার বা  হোস্ট কম্পিউটার থাকে না।</a:t>
            </a:r>
          </a:p>
          <a:p>
            <a:pPr>
              <a:defRPr/>
            </a:pPr>
            <a:r>
              <a:rPr lang="bn-BD" sz="28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প্রত্যেকটি </a:t>
            </a:r>
            <a:r>
              <a:rPr lang="bn-BD" sz="28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কম্পিউটারকে স্বয়ংসম্পূর্ণ  হয়ে থাকে ।</a:t>
            </a:r>
          </a:p>
          <a:p>
            <a:pPr>
              <a:defRPr/>
            </a:pPr>
            <a:r>
              <a:rPr lang="bn-BD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solidFill>
                <a:srgbClr val="27130E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8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Documents and Settings\Administrator\Desktop\nt\rin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0668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743200" y="1676400"/>
          <a:ext cx="137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Packager Shell Object" showAsIcon="1" r:id="rId3" imgW="1371960" imgH="685800" progId="Package">
                  <p:embed/>
                </p:oleObj>
              </mc:Choice>
              <mc:Fallback>
                <p:oleObj name="Packager Shell Object" showAsIcon="1" r:id="rId3" imgW="1371960" imgH="685800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76400"/>
                        <a:ext cx="1371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0"/>
            <a:ext cx="434330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dirty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স্টার টপোলজি</a:t>
            </a:r>
            <a:endParaRPr lang="en-US" sz="5400" b="1" dirty="0">
              <a:ln w="11430"/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2819400"/>
            <a:ext cx="9144000" cy="317023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BD" sz="3200" b="1" u="sng" dirty="0">
                <a:solidFill>
                  <a:srgbClr val="4B3E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u="sng" dirty="0">
                <a:solidFill>
                  <a:srgbClr val="4B3E21"/>
                </a:solidFill>
                <a:latin typeface="NikoshBAN" pitchFamily="2" charset="0"/>
                <a:cs typeface="NikoshBAN" pitchFamily="2" charset="0"/>
              </a:rPr>
              <a:t>সুবিধাঃ</a:t>
            </a:r>
          </a:p>
          <a:p>
            <a:pPr>
              <a:defRPr/>
            </a:pPr>
            <a:r>
              <a:rPr lang="bn-BD" sz="2800" b="1" dirty="0">
                <a:solidFill>
                  <a:srgbClr val="4B3E21"/>
                </a:solidFill>
                <a:latin typeface="NikoshBAN" pitchFamily="2" charset="0"/>
                <a:cs typeface="NikoshBAN" pitchFamily="2" charset="0"/>
              </a:rPr>
              <a:t>১। কেন্দ্রীয় কম্পিউটার বা  হোস্ট কম্পিউটার থাকে যার মাধ্যমে নেটওয়ার্কে সংযুক্ত কম্পিউটারগুলো সরাসরি সংযুক্ত থাকে। </a:t>
            </a:r>
          </a:p>
          <a:p>
            <a:pPr>
              <a:defRPr/>
            </a:pPr>
            <a:r>
              <a:rPr lang="bn-BD" sz="2800" b="1" dirty="0">
                <a:solidFill>
                  <a:srgbClr val="4B3E21"/>
                </a:solidFill>
                <a:latin typeface="NikoshBAN" pitchFamily="2" charset="0"/>
                <a:cs typeface="NikoshBAN" pitchFamily="2" charset="0"/>
              </a:rPr>
              <a:t>২। কোন কম্পিউটার বা ডিভাইস যুক্ত করলে বা খুলে নিলে নেটওয়ার্কের কাজে ব্যঘাত ঘটে না ।</a:t>
            </a:r>
          </a:p>
          <a:p>
            <a:pPr>
              <a:defRPr/>
            </a:pPr>
            <a:endParaRPr lang="bn-BD" sz="2800" b="1" dirty="0">
              <a:solidFill>
                <a:srgbClr val="4B3E2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800" b="1" dirty="0">
                <a:solidFill>
                  <a:srgbClr val="27130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Documents and Settings\Administrator\Desktop\nt\sta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90600"/>
            <a:ext cx="27130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76400" y="304800"/>
            <a:ext cx="7162800" cy="9906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5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দলীয় কাজ</a:t>
            </a:r>
            <a:endParaRPr kumimoji="0" lang="en-US" sz="65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47800" y="1981200"/>
            <a:ext cx="7239000" cy="4495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bn-BD" sz="4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বাস, রিং ও স্টার টপোলজির  ২টি সুবিধা লিখ 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bn-BD" sz="40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bn-BD" sz="40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BD" sz="40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BD" sz="40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utonnyOMJ" pitchFamily="2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BD" sz="40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304800"/>
            <a:ext cx="71628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মূল্যায়ন</a:t>
            </a:r>
            <a:endParaRPr kumimoji="0" lang="en-US" sz="65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95400" y="1905000"/>
            <a:ext cx="7315200" cy="3352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কম্পিউটার নেটওয়ার্ক কাকে বলে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bn-BD" sz="4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কম্পিউটার নেটওয়ার্ক প্রধানত কত প্রকার ও কি কি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টপোলজি কাকে বলে?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bn-BD" sz="4000" b="0" i="0" u="none" strike="noStrike" kern="1200" cap="none" spc="0" normalizeH="0" baseline="0" noProof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bn-BD" sz="40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BD" sz="40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BD" sz="40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BD" sz="40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381000"/>
            <a:ext cx="6781800" cy="9906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5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বাড়ির কাজ</a:t>
            </a:r>
            <a:endParaRPr kumimoji="0" lang="en-US" sz="65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676400" y="1905000"/>
            <a:ext cx="6934200" cy="2438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65125" marR="0" lvl="0" indent="-282575" algn="just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bn-BD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বিদ্যালয় বা শিক্ষা প্রতিষ্ঠানে কম্পিউটার নেটওয়ার্ক স্থাপনে কোন ধরনের সংগঠন বা টপোলজি উপযোগী ও</a:t>
            </a:r>
            <a:r>
              <a:rPr kumimoji="0" lang="bn-BD" sz="4100" b="1" i="0" u="none" strike="noStrike" kern="1200" cap="none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গ্রহণযোগ্য</a:t>
            </a:r>
            <a:r>
              <a:rPr kumimoji="0" lang="bn-BD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 তোমার মতামতের আলোকে বিশ্লেষণ কর। </a:t>
            </a:r>
          </a:p>
          <a:p>
            <a:pPr marL="365125" marR="0" lvl="0" indent="-282575" algn="just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endParaRPr kumimoji="0" lang="bn-BD" sz="3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65125" marR="0" lvl="0" indent="-282575" algn="just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endParaRPr kumimoji="0" lang="bn-BD" sz="3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65125" marR="0" lvl="0" indent="-282575" algn="just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endParaRPr kumimoji="0" lang="bn-BD" sz="3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65125" marR="0" lvl="0" indent="-282575" algn="just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65125" marR="0" lvl="0" indent="-282575" algn="just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65125" marR="0" lvl="0" indent="-282575" algn="just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65125" marR="0" lvl="0" indent="-282575" algn="just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onnobad-12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819400"/>
            <a:ext cx="41433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990433"/>
            <a:ext cx="5486400" cy="2800767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বিষয়ঃ কম্পিউটার শিক্ষা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শ্রেণি: ১০ম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অধ্যায়ঃ ৯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পাঠ: </a:t>
            </a:r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নেটওয়ার্ক ও টপোলজি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1828800" y="685800"/>
            <a:ext cx="5486400" cy="1828800"/>
          </a:xfrm>
          <a:prstGeom prst="flowChartPunchedTap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10668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315200" y="5562600"/>
            <a:ext cx="1371600" cy="1143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43800" y="586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07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FFFF00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152400" y="1905000"/>
            <a:ext cx="8839200" cy="3962400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নেটওয়ার্ক ও ইন্টারনেট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তা 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 নেটওয়ার্কের প্রকারভেদ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 করতে পারবে 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টপোলজিগুলো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 পারবে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বিভিন্ন নেটওয়ার্ক টপোলজির সুবিধা লিখতে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0" y="411540"/>
            <a:ext cx="6248400" cy="1107996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6600" b="1" dirty="0" smtClean="0">
                <a:solidFill>
                  <a:srgbClr val="2A6D7D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b="1" dirty="0">
              <a:solidFill>
                <a:srgbClr val="2A6D7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391400" y="5943600"/>
            <a:ext cx="1447800" cy="762000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0" y="6096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NEXT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networ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792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5-Point Star 2"/>
          <p:cNvSpPr/>
          <p:nvPr/>
        </p:nvSpPr>
        <p:spPr>
          <a:xfrm>
            <a:off x="6858000" y="5562600"/>
            <a:ext cx="1905000" cy="1295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91400" y="6019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network_diagra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4800"/>
            <a:ext cx="6248400" cy="637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7162800" y="5715000"/>
            <a:ext cx="1676400" cy="96361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67600" y="5867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74638"/>
            <a:ext cx="7562088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পাঠের বিষয়বস্তুঃ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84237" y="1752600"/>
            <a:ext cx="7497763" cy="3810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bn-BD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13204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কম্পিউটার নেটওয়ার্ক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bn-BD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13204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bn-BD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13204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নেটওয়ার্ক টপোলজি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6934200" y="5791200"/>
            <a:ext cx="1600200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200" y="61677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62200" y="0"/>
            <a:ext cx="3886200" cy="914400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NikoshBAN" pitchFamily="2" charset="0"/>
                <a:ea typeface="SutonnyOMJ" pitchFamily="2" charset="0"/>
                <a:cs typeface="NikoshBAN" pitchFamily="2" charset="0"/>
              </a:rPr>
              <a:t>ছবিগুলো লক্ষ্য কর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NikoshBAN" pitchFamily="2" charset="0"/>
              <a:ea typeface="SutonnyOMJ" pitchFamily="2" charset="0"/>
              <a:cs typeface="NikoshBAN" pitchFamily="2" charset="0"/>
            </a:endParaRPr>
          </a:p>
        </p:txBody>
      </p:sp>
      <p:pic>
        <p:nvPicPr>
          <p:cNvPr id="4" name="Picture 2" descr="C:\Documents and Settings\Administrator\Desktop\nt\stock-photo-green-human-conversation-with-empty-chat-bubble-684826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762000"/>
            <a:ext cx="2819400" cy="22415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Rounded Rectangle 4"/>
          <p:cNvSpPr/>
          <p:nvPr/>
        </p:nvSpPr>
        <p:spPr>
          <a:xfrm>
            <a:off x="1066800" y="3124200"/>
            <a:ext cx="34290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দুইজন ব্যক্তি  সামনাসামনি  কথা  বলছে</a:t>
            </a:r>
            <a:endParaRPr lang="en-US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C:\Documents and Settings\Administrator\Desktop\nt\boardmeetin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85801"/>
            <a:ext cx="2857500" cy="2317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Rounded Rectangle 6"/>
          <p:cNvSpPr/>
          <p:nvPr/>
        </p:nvSpPr>
        <p:spPr>
          <a:xfrm>
            <a:off x="4648200" y="3124200"/>
            <a:ext cx="38862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কয়েকজন ব্যক্তি সামনাসামনি কথা বলছে</a:t>
            </a:r>
            <a:endParaRPr lang="en-US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4" descr="C:\Documents and Settings\Administrator\Desktop\nt\a-conversation-between-two-artificial-intelligence-chatbot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657600"/>
            <a:ext cx="2971800" cy="25717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9" name="Rounded Rectangle 8"/>
          <p:cNvSpPr/>
          <p:nvPr/>
        </p:nvSpPr>
        <p:spPr>
          <a:xfrm>
            <a:off x="1066800" y="6324600"/>
            <a:ext cx="33528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দুইজন ব্যক্তি  দূরে বসে কথা  বলছে</a:t>
            </a:r>
            <a:endParaRPr lang="en-US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5814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4648200" y="6324600"/>
            <a:ext cx="34290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কয়েকজন ব্যক্তি  দূরে বসে কথা  বলছে</a:t>
            </a:r>
            <a:endParaRPr lang="en-US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8153400" y="4724400"/>
            <a:ext cx="914400" cy="198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58200" y="4754940"/>
            <a:ext cx="38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Desktop\nt\Computer-Networ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429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Administrator\Desktop\nt\human_networ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81000"/>
            <a:ext cx="3048000" cy="25146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4" descr="C:\Documents and Settings\Administrator\Desktop\nt\Facebook-Network-Market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81000"/>
            <a:ext cx="3733800" cy="25431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6" descr="C:\Documents and Settings\Administrator\Desktop\nt\computer_network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276600"/>
            <a:ext cx="39624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971800" y="2819400"/>
            <a:ext cx="38862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মানুষের  নেটওয়ার্ক</a:t>
            </a: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0" y="6477000"/>
            <a:ext cx="38862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কম্পিউটার  নেটওয়ার্ক</a:t>
            </a: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228600" y="5715000"/>
            <a:ext cx="1447800" cy="9525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5939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451</Words>
  <Application>Microsoft Office PowerPoint</Application>
  <PresentationFormat>On-screen Show (4:3)</PresentationFormat>
  <Paragraphs>108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Doel-1612i3</dc:creator>
  <cp:lastModifiedBy>LAPTOP CITY</cp:lastModifiedBy>
  <cp:revision>87</cp:revision>
  <dcterms:created xsi:type="dcterms:W3CDTF">2006-08-16T00:00:00Z</dcterms:created>
  <dcterms:modified xsi:type="dcterms:W3CDTF">2019-09-27T11:28:33Z</dcterms:modified>
</cp:coreProperties>
</file>