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1DED9B-D45B-4574-BFAD-5EA0C11B7619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B27716-9F1D-4A15-BDB0-7BEB6BADB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308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27716-9F1D-4A15-BDB0-7BEB6BADB35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78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0" y="749301"/>
            <a:ext cx="4800600" cy="2323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743200"/>
            <a:ext cx="38608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879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685800"/>
            <a:ext cx="3048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গৃহপালিত প্রাণি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975485"/>
            <a:ext cx="8610600" cy="462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535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685800"/>
            <a:ext cx="48768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গৃহপালিত প্রাণি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601" y="1752600"/>
            <a:ext cx="4521199" cy="304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752600"/>
            <a:ext cx="44196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434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609601"/>
            <a:ext cx="7239000" cy="83099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গৃহপালিত </a:t>
            </a:r>
            <a:r>
              <a:rPr lang="bn-BD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প্রাণির উপকারিতা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1862078"/>
            <a:ext cx="8610600" cy="286232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গরু থেকে আমরা দুধ পায়।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গরু,মহিষ লাঙ্গল ও গাড়ি টানে।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bn-BD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গৃহপালিত </a:t>
            </a:r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প্রাণি থেকে মাংস পাই।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হাঁস, মুরগি থেকে ডিম ও মাংস পাই।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bn-BD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গৃহপালিত </a:t>
            </a:r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প্রাণি থেকে আমরা আর্থিক সহায়তা পাই। 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765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9960" y="441960"/>
            <a:ext cx="1767840" cy="548640"/>
          </a:xfrm>
        </p:spPr>
        <p:txBody>
          <a:bodyPr/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বন্য প্রাণি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905000"/>
            <a:ext cx="8001000" cy="427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709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5160" y="365760"/>
            <a:ext cx="2072640" cy="548640"/>
          </a:xfrm>
        </p:spPr>
        <p:txBody>
          <a:bodyPr/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বন্য প্রাণি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143000"/>
            <a:ext cx="807720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986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3760" y="518160"/>
            <a:ext cx="1996440" cy="548640"/>
          </a:xfrm>
        </p:spPr>
        <p:txBody>
          <a:bodyPr/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বন্য প্রাণি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981200"/>
            <a:ext cx="76200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16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0760" y="518160"/>
            <a:ext cx="4511040" cy="548640"/>
          </a:xfrm>
        </p:spPr>
        <p:txBody>
          <a:bodyPr/>
          <a:lstStyle/>
          <a:p>
            <a:r>
              <a:rPr lang="bn-BD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বন্য </a:t>
            </a:r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প্রাণির বৈশিষ্ট্য 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2035076"/>
            <a:ext cx="8686800" cy="37856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এরা হিংস্র স্বভাবের।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পশু শিকার করে।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পোষ মানতে চায় না।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বনে বাস করে।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952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594360"/>
            <a:ext cx="4419600" cy="77724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পাঠের মূল বিষয়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2055674"/>
            <a:ext cx="8915400" cy="452431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বাড়ির কর্তা নিধিরাম। নিধিরামের বউ চাষির ঘরের মেয়ে। তাদের একটি পোষা লাল গরু ছিল। গরুটা তাদের খুব প্রিয় ছিল। এ গল্পে সত্যেন সেন গৃহপালিত প্রাণি ও মানব জীবনের গভীর আত্নীয়তার কথা তুলে ধরেছেন। প্রাণিকুলের প্রতি গভীর মমত্ববোধ সৃষ্টিই এই গল্পের মূল বিষয়।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080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381000"/>
            <a:ext cx="3596640" cy="138684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/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2512874"/>
            <a:ext cx="8915400" cy="212365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bn-BD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গরু আমাদের কী কী উপকারে আসে বর্ণনা কর।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গৃহপালিত প্রাণির প্রতি আমাদের মনোভাব কী হওয়া উচিত ব্যাখ্যা কর।</a:t>
            </a:r>
            <a:endParaRPr lang="en-US" sz="4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105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304800"/>
            <a:ext cx="4038600" cy="14478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/>
          <a:lstStyle/>
          <a:p>
            <a:r>
              <a:rPr lang="bn-BD" sz="11500" b="1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115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2057400"/>
            <a:ext cx="8763000" cy="34778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bn-BD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নিধিরাম কে ?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bn-BD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নিধিরামের বউ কোন ঘরের মেয়ে ?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bn-BD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গৃহপালিত প্রাণি আমাদের কী কী উপকারে আসে।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bn-BD" sz="4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গৃহপালিত </a:t>
            </a:r>
            <a:r>
              <a:rPr lang="bn-BD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প্রাণি ও বন্য প্রাণির মধ্যে পার্থক্য ব্যাখ্যা কর।</a:t>
            </a:r>
            <a:endParaRPr lang="en-US" sz="4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645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57400" y="310634"/>
            <a:ext cx="5029200" cy="707886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b="1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0" y="1981200"/>
            <a:ext cx="3733800" cy="230832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বিষয়: চারুপাঠ 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অধ্যায়-৩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শ্রেণি- ৬ষ্ঠ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981200"/>
            <a:ext cx="5334000" cy="2492990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bn-BD" sz="4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মোঃ </a:t>
            </a:r>
            <a:r>
              <a:rPr kumimoji="0" lang="bn-BD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মোমিনুল </a:t>
            </a:r>
            <a:r>
              <a:rPr kumimoji="0" lang="bn-BD" sz="4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ইসলাম</a:t>
            </a:r>
            <a:br>
              <a:rPr kumimoji="0" lang="bn-BD" sz="4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</a:br>
            <a:r>
              <a:rPr kumimoji="0" lang="bn-BD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সহকারী </a:t>
            </a:r>
            <a:r>
              <a:rPr kumimoji="0" lang="bn-BD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শিক্ষক</a:t>
            </a:r>
            <a:endParaRPr kumimoji="0" lang="bn-BD" sz="36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দত্তগাতী বালিকা </a:t>
            </a:r>
            <a:r>
              <a:rPr kumimoji="0" lang="bn-BD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মাধ্যমিক বিদ্যালয়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অভয়নগর, যশোর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54256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457200"/>
            <a:ext cx="4953000" cy="1143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2477869"/>
            <a:ext cx="8610600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কৃষি পরিবারে গৃহপালিত প্রাণির প্রয়োজনীয়তা আলোচনা কর।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894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762000"/>
            <a:ext cx="26289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514600"/>
            <a:ext cx="4006216" cy="333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796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853440"/>
          </a:xfrm>
          <a:solidFill>
            <a:schemeClr val="accent2">
              <a:lumMod val="75000"/>
            </a:schemeClr>
          </a:solidFill>
        </p:spPr>
        <p:txBody>
          <a:bodyPr/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1447800"/>
            <a:ext cx="8686800" cy="369331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লেখক পরিচিতি বলতে পারবে।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গৃহপালিত প্রাণির উপকারিতা বর্ণনা করতে  পারবে। 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গৃহপালিত প্রাণির প্রতি মমত্ব বোধের কারণ ব্যাখ্যা করতে পারবে।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গল্পের মূল বক্তব্য বিশ্লেষণ করতে পারবে।</a:t>
            </a:r>
          </a:p>
          <a:p>
            <a:pPr marL="742950" indent="-742950">
              <a:buFont typeface="+mj-lt"/>
              <a:buAutoNum type="arabicPeriod"/>
            </a:pPr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819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4343400" cy="2844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03200"/>
            <a:ext cx="4343400" cy="2844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9200" y="3657600"/>
            <a:ext cx="5943600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এই প্রাণির নাম কী ?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এরা কি গৃহপালিত পশু ?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440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3300" y="1460500"/>
            <a:ext cx="68453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তাহলে আজকের পাঠ</a:t>
            </a:r>
          </a:p>
          <a:p>
            <a:pPr algn="ctr"/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লাল গরুটা</a:t>
            </a:r>
          </a:p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 ---সত্যেন সেন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586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1760" y="365760"/>
            <a:ext cx="3139440" cy="548640"/>
          </a:xfrm>
          <a:solidFill>
            <a:schemeClr val="accent2"/>
          </a:solidFill>
        </p:spPr>
        <p:txBody>
          <a:bodyPr/>
          <a:lstStyle/>
          <a:p>
            <a:pPr algn="ctr"/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লেখক পরিচিতি</a:t>
            </a:r>
            <a:endParaRPr lang="en-US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1447800"/>
            <a:ext cx="5562600" cy="341632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লেখকের নাম: সত্যেন সেন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জন্ম: ১৯০৭ ঢাকা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গ্রন্থ: পাতাবাহার, আমাদের এই পৃথিবী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পুরস্কার: বাংলা একাডেমী, আদমজী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মৃত্যু: ১৯৮১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918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1760" y="365760"/>
            <a:ext cx="3139440" cy="548640"/>
          </a:xfrm>
        </p:spPr>
        <p:txBody>
          <a:bodyPr/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গৃহপালিত প্রাণি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" y="1066800"/>
            <a:ext cx="4419600" cy="2946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746500"/>
            <a:ext cx="4419600" cy="294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101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273314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গৃহপালিত প্রাণি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600" y="1165086"/>
            <a:ext cx="4394200" cy="3251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276600"/>
            <a:ext cx="45085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358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94360"/>
            <a:ext cx="7520940" cy="548640"/>
          </a:xfrm>
        </p:spPr>
        <p:txBody>
          <a:bodyPr/>
          <a:lstStyle/>
          <a:p>
            <a:r>
              <a:rPr lang="bn-BD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গৃহপালিত প্রাণি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</a:b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304800"/>
            <a:ext cx="5105400" cy="304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733800"/>
            <a:ext cx="58674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083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475</TotalTime>
  <Words>275</Words>
  <Application>Microsoft Office PowerPoint</Application>
  <PresentationFormat>On-screen Show (4:3)</PresentationFormat>
  <Paragraphs>56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Angles</vt:lpstr>
      <vt:lpstr>PowerPoint Presentation</vt:lpstr>
      <vt:lpstr>PowerPoint Presentation</vt:lpstr>
      <vt:lpstr>শিখনফল</vt:lpstr>
      <vt:lpstr>PowerPoint Presentation</vt:lpstr>
      <vt:lpstr>PowerPoint Presentation</vt:lpstr>
      <vt:lpstr>লেখক পরিচিতি</vt:lpstr>
      <vt:lpstr>গৃহপালিত প্রাণি</vt:lpstr>
      <vt:lpstr>PowerPoint Presentation</vt:lpstr>
      <vt:lpstr>গৃহপালিত প্রাণি </vt:lpstr>
      <vt:lpstr>PowerPoint Presentation</vt:lpstr>
      <vt:lpstr>PowerPoint Presentation</vt:lpstr>
      <vt:lpstr>PowerPoint Presentation</vt:lpstr>
      <vt:lpstr>বন্য প্রাণি </vt:lpstr>
      <vt:lpstr>বন্য প্রাণি </vt:lpstr>
      <vt:lpstr>বন্য প্রাণি </vt:lpstr>
      <vt:lpstr>বন্য প্রাণির বৈশিষ্ট্য </vt:lpstr>
      <vt:lpstr>পাঠের মূল বিষয়</vt:lpstr>
      <vt:lpstr>দলীয় কাজ</vt:lpstr>
      <vt:lpstr>মূল্যায়ন</vt:lpstr>
      <vt:lpstr>বাড়ির কাজ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LAPTOP CITY</cp:lastModifiedBy>
  <cp:revision>84</cp:revision>
  <dcterms:created xsi:type="dcterms:W3CDTF">2006-08-16T00:00:00Z</dcterms:created>
  <dcterms:modified xsi:type="dcterms:W3CDTF">2019-09-27T10:57:40Z</dcterms:modified>
</cp:coreProperties>
</file>