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56" r:id="rId3"/>
    <p:sldId id="276" r:id="rId4"/>
    <p:sldId id="266" r:id="rId5"/>
    <p:sldId id="265" r:id="rId6"/>
    <p:sldId id="264" r:id="rId7"/>
    <p:sldId id="263" r:id="rId8"/>
    <p:sldId id="262" r:id="rId9"/>
    <p:sldId id="261" r:id="rId10"/>
    <p:sldId id="259" r:id="rId11"/>
    <p:sldId id="260" r:id="rId12"/>
    <p:sldId id="278" r:id="rId13"/>
    <p:sldId id="273" r:id="rId14"/>
    <p:sldId id="272" r:id="rId15"/>
    <p:sldId id="271" r:id="rId16"/>
    <p:sldId id="270" r:id="rId17"/>
    <p:sldId id="269" r:id="rId18"/>
    <p:sldId id="258" r:id="rId19"/>
    <p:sldId id="279" r:id="rId20"/>
    <p:sldId id="268" r:id="rId21"/>
    <p:sldId id="274" r:id="rId22"/>
    <p:sldId id="257" r:id="rId23"/>
    <p:sldId id="27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A65D4-275E-4EE3-8D1D-5E244967B25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65AE-FB81-43F8-9306-56B47067B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208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A65D4-275E-4EE3-8D1D-5E244967B25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65AE-FB81-43F8-9306-56B47067B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537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A65D4-275E-4EE3-8D1D-5E244967B25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65AE-FB81-43F8-9306-56B47067B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6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A65D4-275E-4EE3-8D1D-5E244967B25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65AE-FB81-43F8-9306-56B47067B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52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A65D4-275E-4EE3-8D1D-5E244967B25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65AE-FB81-43F8-9306-56B47067B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262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A65D4-275E-4EE3-8D1D-5E244967B25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65AE-FB81-43F8-9306-56B47067B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83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A65D4-275E-4EE3-8D1D-5E244967B25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65AE-FB81-43F8-9306-56B47067B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25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A65D4-275E-4EE3-8D1D-5E244967B25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65AE-FB81-43F8-9306-56B47067B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63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A65D4-275E-4EE3-8D1D-5E244967B25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65AE-FB81-43F8-9306-56B47067B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77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A65D4-275E-4EE3-8D1D-5E244967B25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65AE-FB81-43F8-9306-56B47067B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77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A65D4-275E-4EE3-8D1D-5E244967B25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665AE-FB81-43F8-9306-56B47067B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420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A65D4-275E-4EE3-8D1D-5E244967B25E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665AE-FB81-43F8-9306-56B47067BD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579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DOEL\Desktop\Muktopath\animated roses gif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990600"/>
            <a:ext cx="7920251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2"/>
          <p:cNvSpPr txBox="1"/>
          <p:nvPr/>
        </p:nvSpPr>
        <p:spPr>
          <a:xfrm>
            <a:off x="1443251" y="4758781"/>
            <a:ext cx="5567149" cy="76944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গোলাপ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ফুলের</a:t>
            </a:r>
            <a:r>
              <a:rPr lang="en-US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824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djjr-courses.wdfiles.com/local--files/225:flow-charts-in-excel-and-word/simple-flowchart-example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447800"/>
            <a:ext cx="5029200" cy="51581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43200" y="228600"/>
            <a:ext cx="2857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ফ্লোচার্ট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08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228600"/>
            <a:ext cx="2857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ফ্লোচার্ট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285572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প্রোগ্রামের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ধারাবাহিক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কার্যাবলী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পকাশ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ফেলাচার্ট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ফ্লোচার্টে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381000" y="3352800"/>
            <a:ext cx="1676400" cy="914400"/>
          </a:xfrm>
          <a:prstGeom prst="ellipse">
            <a:avLst/>
          </a:prstGeom>
          <a:noFill/>
          <a:ln w="38100">
            <a:solidFill>
              <a:srgbClr val="0070C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895600" y="3542076"/>
            <a:ext cx="1981200" cy="533400"/>
          </a:xfrm>
          <a:prstGeom prst="rect">
            <a:avLst/>
          </a:prstGeom>
          <a:noFill/>
          <a:ln w="38100">
            <a:solidFill>
              <a:srgbClr val="0070C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Predefined Process 6"/>
          <p:cNvSpPr/>
          <p:nvPr/>
        </p:nvSpPr>
        <p:spPr>
          <a:xfrm>
            <a:off x="5638800" y="3505200"/>
            <a:ext cx="2438400" cy="533400"/>
          </a:xfrm>
          <a:prstGeom prst="flowChartPredefinedProcess">
            <a:avLst/>
          </a:prstGeom>
          <a:noFill/>
          <a:ln w="38100">
            <a:solidFill>
              <a:srgbClr val="0070C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Parallelogram 7"/>
          <p:cNvSpPr/>
          <p:nvPr/>
        </p:nvSpPr>
        <p:spPr>
          <a:xfrm>
            <a:off x="533400" y="5257800"/>
            <a:ext cx="1905000" cy="685800"/>
          </a:xfrm>
          <a:prstGeom prst="parallelogram">
            <a:avLst/>
          </a:prstGeom>
          <a:noFill/>
          <a:ln w="38100">
            <a:solidFill>
              <a:srgbClr val="0070C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3886200" y="5181600"/>
            <a:ext cx="819150" cy="762000"/>
          </a:xfrm>
          <a:prstGeom prst="ellipse">
            <a:avLst/>
          </a:prstGeom>
          <a:noFill/>
          <a:ln w="38100">
            <a:solidFill>
              <a:srgbClr val="0070C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lowchart: Decision 9"/>
          <p:cNvSpPr/>
          <p:nvPr/>
        </p:nvSpPr>
        <p:spPr>
          <a:xfrm>
            <a:off x="6134100" y="4953000"/>
            <a:ext cx="1257300" cy="1143000"/>
          </a:xfrm>
          <a:prstGeom prst="flowChartDecision">
            <a:avLst/>
          </a:prstGeom>
          <a:noFill/>
          <a:ln w="38100">
            <a:solidFill>
              <a:srgbClr val="0070C0"/>
            </a:solidFill>
          </a:ln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2360" y="4487871"/>
            <a:ext cx="15138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শেষ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08544" y="4491335"/>
            <a:ext cx="14001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প্রক্রিয়াকরণ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93408" y="4458374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সাবরুটিন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9874" y="6145164"/>
            <a:ext cx="1771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ইনপুট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আুটপুট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91096" y="6105832"/>
            <a:ext cx="11715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সংযোগ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422904" y="6154993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সিদ্ধান্ত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756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905000" y="1209334"/>
            <a:ext cx="5410200" cy="5343865"/>
            <a:chOff x="6989708" y="1917424"/>
            <a:chExt cx="2949318" cy="4769978"/>
          </a:xfrm>
        </p:grpSpPr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7378552" y="1917424"/>
              <a:ext cx="2444342" cy="86424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chemeClr val="accent2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r>
                <a:rPr lang="en-US" sz="2400" dirty="0" smtClean="0">
                  <a:solidFill>
                    <a:schemeClr val="accent4"/>
                  </a:solidFill>
                  <a:latin typeface="SutonnyMJ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	</a:t>
              </a:r>
              <a:r>
                <a:rPr lang="as-IN" sz="2400" dirty="0" smtClean="0">
                  <a:solidFill>
                    <a:schemeClr val="accent4"/>
                  </a:solidFill>
                  <a:latin typeface="SutonnyMJ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প্রোগ্রাম </a:t>
              </a:r>
              <a:r>
                <a:rPr lang="as-IN" sz="2400" dirty="0">
                  <a:solidFill>
                    <a:schemeClr val="accent4"/>
                  </a:solidFill>
                  <a:latin typeface="SutonnyMJ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শুরু</a:t>
              </a:r>
              <a:endParaRPr lang="en-US" sz="2400" dirty="0">
                <a:solidFill>
                  <a:schemeClr val="accent4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7" name="AutoShape 24"/>
            <p:cNvSpPr>
              <a:spLocks noChangeArrowheads="1"/>
            </p:cNvSpPr>
            <p:nvPr/>
          </p:nvSpPr>
          <p:spPr bwMode="auto">
            <a:xfrm>
              <a:off x="6989708" y="3043698"/>
              <a:ext cx="2949318" cy="584200"/>
            </a:xfrm>
            <a:prstGeom prst="parallelogram">
              <a:avLst>
                <a:gd name="adj" fmla="val 30053"/>
              </a:avLst>
            </a:prstGeom>
            <a:solidFill>
              <a:srgbClr val="FFFFFF"/>
            </a:solidFill>
            <a:ln w="9525">
              <a:solidFill>
                <a:srgbClr val="92D05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en-US" sz="2400" dirty="0">
                  <a:solidFill>
                    <a:srgbClr val="92D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a ও b </a:t>
              </a:r>
              <a:r>
                <a:rPr lang="en-US" sz="2400" dirty="0" err="1">
                  <a:solidFill>
                    <a:srgbClr val="92D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এর</a:t>
              </a:r>
              <a:r>
                <a:rPr lang="en-US" sz="2400" dirty="0">
                  <a:solidFill>
                    <a:srgbClr val="92D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92D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মান</a:t>
              </a:r>
              <a:r>
                <a:rPr lang="en-US" sz="2400" dirty="0">
                  <a:solidFill>
                    <a:srgbClr val="92D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2400" dirty="0" err="1">
                  <a:solidFill>
                    <a:srgbClr val="92D05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গ্রহণ</a:t>
              </a:r>
              <a:endParaRPr lang="en-US" sz="2400" dirty="0">
                <a:solidFill>
                  <a:srgbClr val="92D05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AutoShape 27"/>
            <p:cNvSpPr>
              <a:spLocks noChangeArrowheads="1"/>
            </p:cNvSpPr>
            <p:nvPr/>
          </p:nvSpPr>
          <p:spPr bwMode="auto">
            <a:xfrm>
              <a:off x="7330908" y="4949205"/>
              <a:ext cx="2608118" cy="548225"/>
            </a:xfrm>
            <a:prstGeom prst="parallelogram">
              <a:avLst>
                <a:gd name="adj" fmla="val 42866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marL="0" marR="0" algn="ctr">
                <a:spcBef>
                  <a:spcPts val="0"/>
                </a:spcBef>
                <a:spcAft>
                  <a:spcPts val="0"/>
                </a:spcAft>
              </a:pPr>
              <a:r>
                <a: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C </a:t>
              </a:r>
              <a:r>
                <a:rPr lang="en-US" sz="2400" dirty="0" err="1">
                  <a:latin typeface="Times New Roman" panose="02020603050405020304" pitchFamily="18" charset="0"/>
                  <a:ea typeface="Times New Roman" panose="02020603050405020304" pitchFamily="18" charset="0"/>
                </a:rPr>
                <a:t>মান</a:t>
              </a:r>
              <a:r>
                <a:rPr lang="en-US" sz="2400" dirty="0"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en-US" sz="2400" dirty="0" err="1">
                  <a:latin typeface="Times New Roman" panose="02020603050405020304" pitchFamily="18" charset="0"/>
                  <a:ea typeface="Times New Roman" panose="02020603050405020304" pitchFamily="18" charset="0"/>
                </a:rPr>
                <a:t>ছাপাই</a:t>
              </a:r>
              <a:r>
                <a:rPr lang="en-US" sz="24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7378552" y="5772177"/>
              <a:ext cx="2560474" cy="91522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as-IN" sz="2400" dirty="0">
                  <a:solidFill>
                    <a:srgbClr val="FF0000"/>
                  </a:solidFill>
                  <a:latin typeface="SutonnyMJ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প্রোগ্রাম শেষ</a:t>
              </a:r>
              <a:endParaRPr lang="en-US" sz="24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 Box 30"/>
            <p:cNvSpPr txBox="1">
              <a:spLocks noChangeArrowheads="1"/>
            </p:cNvSpPr>
            <p:nvPr/>
          </p:nvSpPr>
          <p:spPr bwMode="auto">
            <a:xfrm>
              <a:off x="7110578" y="4105144"/>
              <a:ext cx="2675841" cy="638447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/>
              <a:r>
                <a:rPr lang="en-US" sz="2400" dirty="0">
                  <a:solidFill>
                    <a:srgbClr val="00B0F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c=</a:t>
              </a:r>
              <a:r>
                <a:rPr lang="en-US" sz="2400" dirty="0" err="1">
                  <a:solidFill>
                    <a:srgbClr val="00B0F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a+b</a:t>
              </a:r>
              <a:r>
                <a:rPr lang="en-US" sz="2400" dirty="0">
                  <a:solidFill>
                    <a:srgbClr val="00B0F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as-IN" sz="2400" dirty="0">
                  <a:solidFill>
                    <a:srgbClr val="00B0F0"/>
                  </a:solidFill>
                  <a:latin typeface="SutonnyMJ" pitchFamily="2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 নির্ণয়</a:t>
              </a:r>
              <a:endParaRPr lang="en-US" sz="2400" dirty="0">
                <a:solidFill>
                  <a:srgbClr val="00B0F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276600" y="228600"/>
            <a:ext cx="2857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ফ্লোচার্ট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11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2236839"/>
            <a:ext cx="7620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সহজে প্রোগ্রামের উদ্দেশ্য বোঝা যায়।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প্রোগ্রামের ভুল নির্ণয়ে সহায়তা করে।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 রচনায় সহায়তা করে।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প্রোগ্রাম পরিবর্তন এবং পরিবর্ধনে সহায়তা করে।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সহজে ও সংক্ষেপে জটিল প্রোগ্রাম লেখা যায়।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737419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প্রবাহচিত্র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-(Flowchart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48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737419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প্রবাহচিত্র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-(Flowchart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বৈশিষ্ঠ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2057400"/>
            <a:ext cx="79248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সহজে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পোগ্রমের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উদ্দেশ্য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বৃঝতে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সহায়তা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457200" indent="-457200"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লেখায়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সহায়তা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457200" indent="-457200"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পরিবর্তন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পরিবর্ধনে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সহায়তা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457200" indent="-457200"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প্রোগ্র্রামের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বুল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নির্নয়ে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সহায়তা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 marL="457200" indent="-457200">
              <a:buAutoNum type="arabicPeriod"/>
            </a:pP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সহজে,সংক্ষেপে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স্বল্প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সময়ে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জটিল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লেখা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631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762000"/>
            <a:ext cx="62147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NikoshBAN" pitchFamily="2" charset="0"/>
                <a:cs typeface="NikoshBAN" pitchFamily="2" charset="0"/>
              </a:rPr>
              <a:t>Flowchart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>
                <a:latin typeface="NikoshBAN" pitchFamily="2" charset="0"/>
                <a:cs typeface="NikoshBAN" pitchFamily="2" charset="0"/>
              </a:rPr>
              <a:t>ছাঁচ</a:t>
            </a:r>
            <a:r>
              <a:rPr lang="en-US" sz="32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2145890" y="1981200"/>
            <a:ext cx="409798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অনুক্রম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eriod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চক্রবর্ত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লুপ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pPr marL="514350" indent="-514350">
              <a:buAutoNum type="arabicPeriod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514350" indent="-514350">
              <a:buAutoNum type="arabicPeriod"/>
            </a:pP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লম্ফ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জাম্প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9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737419"/>
            <a:ext cx="632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প্রবাহচিত্র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(Flowchart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Users\Mouno\Desktop\সরল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810000"/>
            <a:ext cx="8001000" cy="281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4800" y="14478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গঠনে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ধারাবাহিকভাবে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নির্বাহ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নির্দেশের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ধারাবাহিকতা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পর্যায়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বিঘ্নিত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হয়না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অর্থ্যা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নির্বাহ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52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737419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চক্রবর্ত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লুপ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প্রবাহচিত্র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(Flowchart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478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গঠনে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সাধারনত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কার্য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একাধিকবার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নির্বাহ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জন্যব্যবহৃত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নির্বাহ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শর্তের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ভিত্তি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লুপ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পর্যায়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নিদিৃষ্ঠ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সংখ্যক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সমাপ্ত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 descr="C:\Users\Mouno\Desktop\চক্রাবর্ত-১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276600"/>
            <a:ext cx="533400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529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83476"/>
            <a:ext cx="7886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নির্বাচন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প্রবাহচিত্র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(Flowchart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6764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এ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গঠনে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সাধারনত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নিদিৃষ্ঠ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মর্তের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ভিত্তিতে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বিভিন্নবাবে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নির্বাহ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প্রোগ্রামের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নির্বাহ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সমাপ্ত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074" name="Picture 2" descr="C:\Users\Mouno\Desktop\সিদ্ধান্ত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3429000"/>
            <a:ext cx="6172200" cy="30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31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383476"/>
            <a:ext cx="78867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লম্প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জাম্প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প্রবাহচিত্র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(Flowchart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) -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6764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অনুক্রমের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জাম্প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অনেক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পরিবর্তনের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প্রয়োজনে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কয়েকটি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নির্দেশ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দিয়ে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সামনে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পিছনে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নিদিৃষ্ঠ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নির্দেশে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যাওয়ার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ছাঁচ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9" name="Picture 3" descr="C:\Users\Mouno\Desktop\জাম্প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807" y="3276600"/>
            <a:ext cx="7043737" cy="31414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595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90600" y="533400"/>
            <a:ext cx="419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2"/>
          <p:cNvSpPr txBox="1"/>
          <p:nvPr/>
        </p:nvSpPr>
        <p:spPr>
          <a:xfrm>
            <a:off x="685800" y="3797454"/>
            <a:ext cx="637130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গোলবার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হোসেন</a:t>
            </a:r>
            <a:endParaRPr lang="en-US" sz="36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6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ছয়ঘরিয়া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এ.বি.এস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ফাজিল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endParaRPr lang="en-US" sz="36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শালিখা,মাগুরা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374729"/>
            <a:ext cx="2749770" cy="2533334"/>
          </a:xfrm>
          <a:prstGeom prst="rect">
            <a:avLst/>
          </a:prstGeom>
          <a:ln w="228600" cap="sq" cmpd="thickThin">
            <a:solidFill>
              <a:srgbClr val="00B0F0"/>
            </a:solidFill>
            <a:prstDash val="solid"/>
            <a:miter lim="800000"/>
          </a:ln>
          <a:effectLst>
            <a:innerShdw blurRad="76200">
              <a:srgbClr val="000000"/>
            </a:innerShdw>
            <a:reflection blurRad="6350" stA="50000" endA="295" endPos="92000" dist="1016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583626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20962" y="1297858"/>
            <a:ext cx="234499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669459"/>
            <a:ext cx="697598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ফ্লোচার্ট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 marL="514350" indent="-514350">
              <a:buAutoNum type="arabicPeriod"/>
            </a:pP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ফ্লোচার্ট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 smtClean="0">
                <a:latin typeface="NikoshBAN" pitchFamily="2" charset="0"/>
                <a:cs typeface="NikoshBAN" pitchFamily="2" charset="0"/>
              </a:rPr>
              <a:t>  ?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438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59394" y="1297861"/>
            <a:ext cx="22875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684210"/>
            <a:ext cx="6629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ক.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দল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	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ফ্লোচার্ট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 </a:t>
            </a:r>
          </a:p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খ.দল</a:t>
            </a: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>
                <a:latin typeface="NikoshBAN" pitchFamily="2" charset="0"/>
                <a:cs typeface="NikoshBAN" pitchFamily="2" charset="0"/>
              </a:rPr>
              <a:t>	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ফ্লোচার্ট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বৈশিষ্ঠ্য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1873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/>
          <p:cNvSpPr>
            <a:spLocks noChangeArrowheads="1"/>
          </p:cNvSpPr>
          <p:nvPr/>
        </p:nvSpPr>
        <p:spPr bwMode="auto">
          <a:xfrm>
            <a:off x="2704502" y="380296"/>
            <a:ext cx="29622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fr-FR" sz="4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বাড়ীর</a:t>
            </a:r>
            <a:r>
              <a:rPr lang="fr-FR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sz="48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377" y="4557255"/>
            <a:ext cx="92029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.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ফ্লোচার্ট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ছাঁচ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লিখে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আনবে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hom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727" y="1461444"/>
            <a:ext cx="5429545" cy="260911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5098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752600" y="243838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7200" dirty="0" err="1"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72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pic>
        <p:nvPicPr>
          <p:cNvPr id="4" name="Picture 2" descr="C:\Users\SMART\Desktop\munni\Bappea23201102171297919606_goodbye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8766" y="1444167"/>
            <a:ext cx="5459234" cy="46053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70430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12549" l="25098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3" y="427705"/>
            <a:ext cx="312419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Mouno\Desktop\flowchart-example-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052513"/>
            <a:ext cx="8583489" cy="5272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3349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4601" y="442455"/>
            <a:ext cx="3124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ছবিটি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146" name="Picture 2" descr="C:\Users\Mouno\Desktop\0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038" y="1524000"/>
            <a:ext cx="7543800" cy="5079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161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47800" y="943897"/>
            <a:ext cx="6553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6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3123" y="2628275"/>
            <a:ext cx="76200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8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Flowchart-</a:t>
            </a:r>
            <a:r>
              <a:rPr lang="en-US" sz="8800" b="1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8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প্রবাহ</a:t>
            </a:r>
            <a:r>
              <a:rPr lang="en-US" sz="8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endParaRPr lang="en-US" sz="88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71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902015" y="568789"/>
            <a:ext cx="6361998" cy="830263"/>
          </a:xfrm>
        </p:spPr>
        <p:txBody>
          <a:bodyPr>
            <a:normAutofit/>
          </a:bodyPr>
          <a:lstStyle/>
          <a:p>
            <a:pPr marL="0" indent="0" eaLnBrk="1" hangingPunct="1">
              <a:buNone/>
            </a:pPr>
            <a:r>
              <a:rPr lang="fr-FR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fr-FR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fr-FR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fr-FR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fr-FR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7484" y="2514600"/>
            <a:ext cx="8691716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১.Flowchart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;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২.Flowchart 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প্রকারভেদ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; 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৩. Flowchart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বৈশিষ্ঠ্য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;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৪. Flowchart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ছাঁচ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3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866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905000" y="685800"/>
            <a:ext cx="487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প্রবাহচিত্র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-(</a:t>
            </a:r>
            <a:r>
              <a:rPr lang="en-US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Flowchart)‌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1905000"/>
            <a:ext cx="86106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প্রোগ্রাম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কিভাবে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গতিধারা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নির্দেশ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করাকে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ফ্লোচার্ট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প্রবাহচিত্র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বলা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ফ্লোচার্ট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হচ্ছে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অ্যালগরিদমের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চিত্ররুপ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অ্যালগরিদমের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ধাপ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আকারে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তুলে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ধরাই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ফ্লোচার্ট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প্রোগ্রামের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হয়না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প্রোগ্রামে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অবশ্যই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ফ্লোচার্ট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অঙ্কন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।</a:t>
            </a:r>
            <a:endParaRPr lang="en-US" sz="2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56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533400"/>
            <a:ext cx="6861661" cy="70788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প্রবাহচিত্র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-(Flowchart)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প্রকাভেদ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2691540" y="1682610"/>
            <a:ext cx="3048000" cy="646331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ফ্লোচার্ট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 ২ </a:t>
            </a:r>
            <a:r>
              <a:rPr lang="en-US" sz="3600" b="1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-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0524" y="3599835"/>
            <a:ext cx="2057400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ক.সিস্টেম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ফ্লোচার্ট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8661" y="3589241"/>
            <a:ext cx="2057400" cy="46166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খ.প্রোগ্রাম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ফ্লোচার্ট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1752600" y="2691576"/>
            <a:ext cx="4994761" cy="0"/>
          </a:xfrm>
          <a:prstGeom prst="line">
            <a:avLst/>
          </a:prstGeom>
          <a:blipFill>
            <a:blip r:embed="rId3"/>
            <a:tile tx="0" ty="0" sx="100000" sy="100000" flip="none" algn="tl"/>
          </a:blipFill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752600" y="2691576"/>
            <a:ext cx="0" cy="908259"/>
          </a:xfrm>
          <a:prstGeom prst="straightConnector1">
            <a:avLst/>
          </a:prstGeom>
          <a:blipFill>
            <a:blip r:embed="rId3"/>
            <a:tile tx="0" ty="0" sx="100000" sy="100000" flip="none" algn="tl"/>
          </a:blipFill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7" idx="0"/>
          </p:cNvCxnSpPr>
          <p:nvPr/>
        </p:nvCxnSpPr>
        <p:spPr>
          <a:xfrm>
            <a:off x="6747361" y="2691576"/>
            <a:ext cx="0" cy="897665"/>
          </a:xfrm>
          <a:prstGeom prst="straightConnector1">
            <a:avLst/>
          </a:prstGeom>
          <a:blipFill>
            <a:blip r:embed="rId3"/>
            <a:tile tx="0" ty="0" sx="100000" sy="100000" flip="none" algn="tl"/>
          </a:blipFill>
          <a:ln w="57150"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5" idx="2"/>
          </p:cNvCxnSpPr>
          <p:nvPr/>
        </p:nvCxnSpPr>
        <p:spPr>
          <a:xfrm>
            <a:off x="4215540" y="2328941"/>
            <a:ext cx="0" cy="362635"/>
          </a:xfrm>
          <a:prstGeom prst="straightConnector1">
            <a:avLst/>
          </a:prstGeom>
          <a:blipFill>
            <a:blip r:embed="rId3"/>
            <a:tile tx="0" ty="0" sx="100000" sy="100000" flip="none" algn="tl"/>
          </a:blipFill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805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66540" y="381000"/>
            <a:ext cx="28575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4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ফ্লোচার্ট</a:t>
            </a:r>
            <a:endParaRPr lang="en-US" sz="4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14478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সংস্থা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সংগঠনের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কাজের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ধারাবাহিকতা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চিত্রের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পকাশ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ফেলাচার্ট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সিস্টেম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ফ্লোচার্টে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প্রতীক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চিহ্ন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। </a:t>
            </a:r>
            <a:r>
              <a:rPr lang="en-US" sz="28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8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-</a:t>
            </a:r>
            <a:endParaRPr lang="en-US" sz="2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352800"/>
            <a:ext cx="2286000" cy="914400"/>
          </a:xfrm>
          <a:prstGeom prst="rect">
            <a:avLst/>
          </a:prstGeom>
          <a:noFill/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llate 4"/>
          <p:cNvSpPr/>
          <p:nvPr/>
        </p:nvSpPr>
        <p:spPr>
          <a:xfrm>
            <a:off x="4038600" y="3238500"/>
            <a:ext cx="762000" cy="1143000"/>
          </a:xfrm>
          <a:prstGeom prst="flowChartCollate">
            <a:avLst/>
          </a:prstGeom>
          <a:noFill/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Flowchart: Document 5"/>
          <p:cNvSpPr/>
          <p:nvPr/>
        </p:nvSpPr>
        <p:spPr>
          <a:xfrm>
            <a:off x="6019800" y="3238500"/>
            <a:ext cx="1600200" cy="1143000"/>
          </a:xfrm>
          <a:prstGeom prst="flowChartDocument">
            <a:avLst/>
          </a:prstGeom>
          <a:noFill/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Extract 6"/>
          <p:cNvSpPr/>
          <p:nvPr/>
        </p:nvSpPr>
        <p:spPr>
          <a:xfrm>
            <a:off x="1285560" y="5046396"/>
            <a:ext cx="1066800" cy="1143000"/>
          </a:xfrm>
          <a:prstGeom prst="flowChartExtract">
            <a:avLst/>
          </a:prstGeom>
          <a:noFill/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038600" y="5100480"/>
            <a:ext cx="1295400" cy="1143000"/>
          </a:xfrm>
          <a:prstGeom prst="ellipse">
            <a:avLst/>
          </a:prstGeom>
          <a:noFill/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Hexagon 8"/>
          <p:cNvSpPr/>
          <p:nvPr/>
        </p:nvSpPr>
        <p:spPr>
          <a:xfrm>
            <a:off x="6553200" y="5105388"/>
            <a:ext cx="1371600" cy="1143000"/>
          </a:xfrm>
          <a:prstGeom prst="hexagon">
            <a:avLst/>
          </a:prstGeom>
          <a:noFill/>
          <a:ln>
            <a:solidFill>
              <a:srgbClr val="00206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33400" y="4457700"/>
            <a:ext cx="2743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1104900" y="4417367"/>
            <a:ext cx="16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প্রক্রিয়াকরণ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484296" y="4524291"/>
            <a:ext cx="209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কোলেট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সংযুক্তি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05250" y="4482507"/>
            <a:ext cx="1242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ডকুমেন্ট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283718" y="6291629"/>
            <a:ext cx="1992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মার্জ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একত্রিকরণ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757467" y="6325809"/>
            <a:ext cx="19928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মার্জ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একত্রিকরণ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88699" y="6325809"/>
            <a:ext cx="12425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প্রিপারেশন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22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Office Them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280</Words>
  <Application>Microsoft Office PowerPoint</Application>
  <PresentationFormat>On-screen Show (4:3)</PresentationFormat>
  <Paragraphs>81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এই পাঠ শেষে শিক্ষার্থীরা…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Mouno</dc:creator>
  <cp:lastModifiedBy>Mouno</cp:lastModifiedBy>
  <cp:revision>19</cp:revision>
  <dcterms:created xsi:type="dcterms:W3CDTF">2019-11-18T09:50:21Z</dcterms:created>
  <dcterms:modified xsi:type="dcterms:W3CDTF">2019-11-21T10:19:26Z</dcterms:modified>
</cp:coreProperties>
</file>