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267" r:id="rId3"/>
    <p:sldId id="271" r:id="rId4"/>
    <p:sldId id="268" r:id="rId5"/>
    <p:sldId id="269" r:id="rId6"/>
    <p:sldId id="256" r:id="rId7"/>
    <p:sldId id="272" r:id="rId8"/>
    <p:sldId id="261" r:id="rId9"/>
    <p:sldId id="270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169B"/>
    <a:srgbClr val="0D6C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86022" autoAdjust="0"/>
  </p:normalViewPr>
  <p:slideViewPr>
    <p:cSldViewPr>
      <p:cViewPr varScale="1">
        <p:scale>
          <a:sx n="62" d="100"/>
          <a:sy n="62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52FC4-AA3B-40F2-8E0D-41C6D1E96E3B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5B724-BF08-4933-A477-E5C9037FE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BBCE-B9D1-48CD-981E-F492135C13E6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5800" y="533400"/>
            <a:ext cx="8153400" cy="53340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 ক্লাসে স্বাগতম </a:t>
            </a:r>
            <a:endParaRPr lang="en-US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209800" y="0"/>
            <a:ext cx="4419600" cy="1143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86106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1.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‘জ্ঞান অন্বেষণ করা প্রত্যেক মুসলমানের উপর ফরজ’কোন গ্রন্থে বলা হয়েছে?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2.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জাতির নেতা কে হবেন ?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3.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ফিতনা কি অপেক্ষা গুরুতর ?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257800"/>
            <a:ext cx="8077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উত্তরঃ 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ইবনে মাজাহ ও বায়হাকি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2.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যিনি সেবক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3.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হত্যা </a:t>
            </a:r>
            <a:endParaRPr lang="en-US" sz="3200" dirty="0" smtClean="0"/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1676400" y="1066800"/>
            <a:ext cx="5638800" cy="19812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প্রশ্নোত্তর পর্ব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1828800" y="914400"/>
            <a:ext cx="6248400" cy="4038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54864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সমাজসেবা সংক্রান্ত ৫ টি প্রামাণ্য দলিল লিখে আনবে।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1066800" y="609600"/>
            <a:ext cx="7543800" cy="4876800"/>
          </a:xfrm>
          <a:prstGeom prst="smileyFace">
            <a:avLst>
              <a:gd name="adj" fmla="val 4653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47800" y="228600"/>
            <a:ext cx="6629400" cy="6019800"/>
            <a:chOff x="1447800" y="228600"/>
            <a:chExt cx="6629400" cy="6019800"/>
          </a:xfrm>
        </p:grpSpPr>
        <p:sp>
          <p:nvSpPr>
            <p:cNvPr id="2" name="Rounded Rectangle 1"/>
            <p:cNvSpPr/>
            <p:nvPr/>
          </p:nvSpPr>
          <p:spPr>
            <a:xfrm>
              <a:off x="1447800" y="228600"/>
              <a:ext cx="6629400" cy="60198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600" b="1" u="sng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 পরিচিতি</a:t>
              </a:r>
              <a:endParaRPr lang="en-US" sz="6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6600" u="sng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6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IN" sz="6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4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মিজানুর রহমান</a:t>
              </a:r>
              <a:r>
                <a:rPr lang="en-US" sz="4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4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(BTIS,MTIS.IU)</a:t>
              </a:r>
              <a:endPara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4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সহকারী শিক্ষক, খাস সোনামুখী এস সি উচ্চ বিদ্যালয়</a:t>
              </a:r>
            </a:p>
            <a:p>
              <a:pPr algn="ctr"/>
              <a:r>
                <a:rPr lang="bn-IN" sz="4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বেলকুচি,সিরাজগঞ্জ। </a:t>
              </a:r>
              <a:endPara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ইনডেক্স নং ১১৩৮১২১ 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4" descr="995248_521782937929788_1397622554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0" y="1219200"/>
              <a:ext cx="1809750" cy="19812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828800"/>
            <a:ext cx="2847975" cy="1828800"/>
          </a:xfrm>
          <a:prstGeom prst="rect">
            <a:avLst/>
          </a:prstGeom>
        </p:spPr>
      </p:pic>
      <p:pic>
        <p:nvPicPr>
          <p:cNvPr id="4" name="Picture 3" descr="imagesdfvs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343400"/>
            <a:ext cx="2867025" cy="1600200"/>
          </a:xfrm>
          <a:prstGeom prst="rect">
            <a:avLst/>
          </a:prstGeom>
        </p:spPr>
      </p:pic>
      <p:pic>
        <p:nvPicPr>
          <p:cNvPr id="5" name="Picture 4" descr="imagesfbw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4419600"/>
            <a:ext cx="2828925" cy="1619250"/>
          </a:xfrm>
          <a:prstGeom prst="rect">
            <a:avLst/>
          </a:prstGeom>
        </p:spPr>
      </p:pic>
      <p:pic>
        <p:nvPicPr>
          <p:cNvPr id="6" name="Picture 5" descr="imagesf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1828800"/>
            <a:ext cx="2543175" cy="1800225"/>
          </a:xfrm>
          <a:prstGeom prst="rect">
            <a:avLst/>
          </a:prstGeom>
        </p:spPr>
      </p:pic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0" y="1828800"/>
            <a:ext cx="2857500" cy="1828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76400" y="381000"/>
            <a:ext cx="556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নিচের ছবিগুলি লক্ষ্য কর এবং বল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685800" y="685800"/>
            <a:ext cx="8077200" cy="3810000"/>
          </a:xfrm>
          <a:prstGeom prst="ribbon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54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 -৮ম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অধ্যায়-৪র্থ (আখলাক)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পাঠ-০৫ ( সমাজসেবা )</a:t>
            </a:r>
          </a:p>
          <a:p>
            <a:pPr algn="ctr"/>
            <a:r>
              <a:rPr lang="bn-IN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828800" y="228600"/>
            <a:ext cx="4724400" cy="2133600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678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….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সমাজসেবার পরিচয়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সমাজসেবার তাৎপর্য ব্যাখ্যা করতে 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0"/>
            <a:ext cx="47244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সমাজসেবার পরিচয়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42672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সমাজের বঞ্চিত জনগোষ্ঠীর কল্যাণে স্বেচ্ছায় গৃহিত কাজকে সমাজসেবা বলে।ব্যাপক অর্থে মানবকল্যান ও উন্নয়নের জন্য গৃহীত সকল কর্মসুচিই সমাজসেবা নামে পরিচিত।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66700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133600" y="838200"/>
            <a:ext cx="4800600" cy="1828800"/>
          </a:xfrm>
          <a:prstGeom prst="downArrowCallout">
            <a:avLst>
              <a:gd name="adj1" fmla="val 25000"/>
              <a:gd name="adj2" fmla="val 23333"/>
              <a:gd name="adj3" fmla="val 15834"/>
              <a:gd name="adj4" fmla="val 72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838200" y="3200400"/>
            <a:ext cx="7620000" cy="1524000"/>
          </a:xfrm>
          <a:prstGeom prst="snip2DiagRect">
            <a:avLst>
              <a:gd name="adj1" fmla="val 19000"/>
              <a:gd name="adj2" fmla="val 23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সমাজসেবার ২ টি উদাহরণ নিজ খাতায় লিখ।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762000" y="457200"/>
            <a:ext cx="8001000" cy="1981200"/>
          </a:xfrm>
          <a:prstGeom prst="frame">
            <a:avLst>
              <a:gd name="adj1" fmla="val 11354"/>
            </a:avLst>
          </a:prstGeom>
          <a:solidFill>
            <a:srgbClr val="BA16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সমাজসেবার গুরুত্ত্ব/তাৎপর্য 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667000"/>
            <a:ext cx="899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সংক্ষিপ্ত আলোচনা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ধনী দরিদ্রের সমতা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দাতব্য প্রতিষ্ঠান প্রতিষ্ঠা 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সামাজিক নিরাপত্তা,দ্বন্দ্ব মীমাংসা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জনকল্যানমুলক কাজ যেমন রাস্তা মেরামত,বৃক্ষ রোপণ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2057400" y="457200"/>
            <a:ext cx="5410200" cy="1295400"/>
          </a:xfrm>
          <a:prstGeom prst="plaqu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799" y="2590800"/>
          <a:ext cx="8534402" cy="3733799"/>
        </p:xfrm>
        <a:graphic>
          <a:graphicData uri="http://schemas.openxmlformats.org/drawingml/2006/table">
            <a:tbl>
              <a:tblPr firstRow="1" bandRow="1"/>
              <a:tblGrid>
                <a:gridCol w="977901"/>
                <a:gridCol w="1511301"/>
                <a:gridCol w="1778000"/>
                <a:gridCol w="4267200"/>
              </a:tblGrid>
              <a:tr h="1103168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ক্রঃনং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দলের নাম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দলের ধরণ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কাজ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103168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সাফা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বিজোড়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রোল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সমাজসেবা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মুলক কাজের একটি তালিকা তৈরি কর।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527463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মারওয়া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জোড়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রোল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সমাজসেবা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মুলক </a:t>
                      </a:r>
                      <a:r>
                        <a:rPr lang="bn-IN" sz="2800" baseline="0" smtClean="0">
                          <a:latin typeface="NikoshBAN" pitchFamily="2" charset="0"/>
                          <a:cs typeface="NikoshBAN" pitchFamily="2" charset="0"/>
                        </a:rPr>
                        <a:t>কাজের গুরুত্ব পোষ্টার পেপারে লিখ। 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202</Words>
  <Application>Microsoft Office PowerPoint</Application>
  <PresentationFormat>On-screen Show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51</cp:revision>
  <dcterms:created xsi:type="dcterms:W3CDTF">2019-07-26T04:27:02Z</dcterms:created>
  <dcterms:modified xsi:type="dcterms:W3CDTF">2019-11-20T15:39:38Z</dcterms:modified>
</cp:coreProperties>
</file>