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5" r:id="rId3"/>
    <p:sldId id="281" r:id="rId4"/>
    <p:sldId id="282" r:id="rId5"/>
    <p:sldId id="292" r:id="rId6"/>
    <p:sldId id="289" r:id="rId7"/>
    <p:sldId id="293" r:id="rId8"/>
    <p:sldId id="269" r:id="rId9"/>
    <p:sldId id="303" r:id="rId10"/>
    <p:sldId id="305" r:id="rId11"/>
    <p:sldId id="304" r:id="rId12"/>
    <p:sldId id="306" r:id="rId13"/>
    <p:sldId id="297" r:id="rId14"/>
    <p:sldId id="299" r:id="rId15"/>
    <p:sldId id="301" r:id="rId16"/>
    <p:sldId id="280" r:id="rId17"/>
    <p:sldId id="300" r:id="rId18"/>
    <p:sldId id="30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4660"/>
  </p:normalViewPr>
  <p:slideViewPr>
    <p:cSldViewPr>
      <p:cViewPr varScale="1">
        <p:scale>
          <a:sx n="76" d="100"/>
          <a:sy n="76" d="100"/>
        </p:scale>
        <p:origin x="11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68169-CBF3-49E9-BCBC-CFDDE6EDA2C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99EBF-264F-41A6-B9C4-2B51484E0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9EBF-264F-41A6-B9C4-2B51484E00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unuscse_1218458699_1-529055096_98dd0402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7226785" cy="40386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57400" y="533400"/>
            <a:ext cx="5029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সবাইকে  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56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7620000" cy="44693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Flowchart: Terminator 6"/>
          <p:cNvSpPr/>
          <p:nvPr/>
        </p:nvSpPr>
        <p:spPr>
          <a:xfrm>
            <a:off x="1447800" y="5392170"/>
            <a:ext cx="6553200" cy="4572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গবাদিপশু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গোসল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করানোর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কারনে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পানি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দূষণ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হচ্ছে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।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245"/>
            <a:ext cx="6400800" cy="38692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Flowchart: Terminator 8"/>
          <p:cNvSpPr/>
          <p:nvPr/>
        </p:nvSpPr>
        <p:spPr>
          <a:xfrm>
            <a:off x="2057400" y="4876800"/>
            <a:ext cx="5636551" cy="533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ময়লা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আবর্জনা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ফেলার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কারনে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পানি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দুষণ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হচ্ছে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।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400800" cy="4813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646836"/>
            <a:ext cx="4495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জলাশয়ের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পায়খানা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9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35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4495800" cy="4800600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3886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5" descr="farmers-spread-fertilizer-on-a-field-in-myanm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32982"/>
            <a:ext cx="4648200" cy="47676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9503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-06-04-17-45-18-023825300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83058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000" y="5222543"/>
            <a:ext cx="457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6999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019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শিল্পকারখানায়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বায়ু দূষণ।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799" y="609600"/>
            <a:ext cx="6705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5086751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286000"/>
            <a:ext cx="525780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পানি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৩।পরিবেশ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0900" y="435114"/>
            <a:ext cx="2362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 err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04800"/>
            <a:ext cx="27432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945599"/>
            <a:ext cx="4419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764" y="194559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GB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764" y="254252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GB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85" y="3484482"/>
            <a:ext cx="2514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endParaRPr lang="en-GB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764" y="4054529"/>
            <a:ext cx="2514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endParaRPr lang="en-GB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123" y="3532761"/>
            <a:ext cx="44196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GB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11873" y="230020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3660000" y="3776571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4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/>
      <p:bldP spid="10" grpId="0" animBg="1"/>
      <p:bldP spid="11" grpId="0" animBg="1"/>
      <p:bldP spid="6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981200"/>
            <a:ext cx="5257800" cy="9541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নিএ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50" y="457200"/>
            <a:ext cx="28575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 err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9950" y="216174"/>
            <a:ext cx="4648200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924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01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2347" y="1374092"/>
            <a:ext cx="247845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41910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পাইকশা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0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742182"/>
            <a:ext cx="4252415" cy="292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79646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kern="0" noProof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২,পরিবেশ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defRPr/>
            </a:pP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৪৫ </a:t>
            </a:r>
            <a:r>
              <a:rPr lang="en-US" sz="2800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5186" r="6606"/>
          <a:stretch/>
        </p:blipFill>
        <p:spPr>
          <a:xfrm>
            <a:off x="4724400" y="1108620"/>
            <a:ext cx="3124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2286000"/>
            <a:ext cx="620632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১.২.১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১.২.২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28600"/>
            <a:ext cx="345058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fedPalmersmokesta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6550951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924" y="4760745"/>
            <a:ext cx="655095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ভাটায়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509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tor-vehicle-air-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7630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800600"/>
            <a:ext cx="642032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ধূয়ার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76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36938958_D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48" y="381000"/>
            <a:ext cx="6794303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648" y="4739670"/>
            <a:ext cx="652135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অপরিকল্পিত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বাসগৃহ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631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house-factor_177_6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067800" cy="4722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257800"/>
            <a:ext cx="54864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শিল্পকারখানায়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বায়ু দূষণ।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vironmental_Water_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915275" cy="4947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Flowchart: Terminator 2"/>
          <p:cNvSpPr/>
          <p:nvPr/>
        </p:nvSpPr>
        <p:spPr>
          <a:xfrm>
            <a:off x="1524000" y="5791200"/>
            <a:ext cx="5715000" cy="533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কাপড়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ধোয়ার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কারনে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পানি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দূষণ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হচ্ছে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।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0" dirty="0" err="1" smtClean="0">
            <a:solidFill>
              <a:srgbClr val="0070C0"/>
            </a:solidFill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207</Words>
  <Application>Microsoft Office PowerPoint</Application>
  <PresentationFormat>On-screen Show (4:3)</PresentationFormat>
  <Paragraphs>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PRITAM</dc:creator>
  <cp:lastModifiedBy>DPE</cp:lastModifiedBy>
  <cp:revision>188</cp:revision>
  <dcterms:created xsi:type="dcterms:W3CDTF">2006-08-16T00:00:00Z</dcterms:created>
  <dcterms:modified xsi:type="dcterms:W3CDTF">2019-11-14T04:54:26Z</dcterms:modified>
</cp:coreProperties>
</file>