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  <p:sldMasterId id="2147484051" r:id="rId2"/>
  </p:sldMasterIdLst>
  <p:notesMasterIdLst>
    <p:notesMasterId r:id="rId14"/>
  </p:notesMasterIdLst>
  <p:sldIdLst>
    <p:sldId id="257" r:id="rId3"/>
    <p:sldId id="273" r:id="rId4"/>
    <p:sldId id="260" r:id="rId5"/>
    <p:sldId id="261" r:id="rId6"/>
    <p:sldId id="262" r:id="rId7"/>
    <p:sldId id="27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DFFFD"/>
    <a:srgbClr val="003366"/>
    <a:srgbClr val="3333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8" y="-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31371-190B-4FEF-B072-834839CDA42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96F47-11F2-4C48-A639-B87DE05AB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6F47-11F2-4C48-A639-B87DE05ABD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96F47-11F2-4C48-A639-B87DE05ABD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04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5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3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57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4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30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9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4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5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8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7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4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58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40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8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2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91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122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0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70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167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6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8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2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3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0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8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9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E11C-9FFD-4184-8FC0-622944D0019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6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31E698-DAE3-4391-96C9-2F033EC0574A}"/>
              </a:ext>
            </a:extLst>
          </p:cNvPr>
          <p:cNvSpPr txBox="1"/>
          <p:nvPr/>
        </p:nvSpPr>
        <p:spPr>
          <a:xfrm>
            <a:off x="-253219" y="3024554"/>
            <a:ext cx="4937760" cy="443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599C34-1923-42B5-9BB6-24E6124971F5}"/>
              </a:ext>
            </a:extLst>
          </p:cNvPr>
          <p:cNvSpPr/>
          <p:nvPr/>
        </p:nvSpPr>
        <p:spPr>
          <a:xfrm>
            <a:off x="1009403" y="266160"/>
            <a:ext cx="7143806" cy="35020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সবাই কে স্বাগতম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5" y="2352984"/>
            <a:ext cx="6296891" cy="45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073" y="341876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864" y="529622"/>
            <a:ext cx="3978233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33C9EF-D6C4-4EE5-A73D-DDB9F7B3C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9" y="1717965"/>
            <a:ext cx="7282283" cy="43455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17585D1-4E4E-4048-9811-9A33CA3A89B8}"/>
              </a:ext>
            </a:extLst>
          </p:cNvPr>
          <p:cNvSpPr/>
          <p:nvPr/>
        </p:nvSpPr>
        <p:spPr>
          <a:xfrm>
            <a:off x="1534824" y="0"/>
            <a:ext cx="5655685" cy="1632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30DE25-95FD-4F04-9D54-A6BA3467A56F}"/>
              </a:ext>
            </a:extLst>
          </p:cNvPr>
          <p:cNvSpPr/>
          <p:nvPr/>
        </p:nvSpPr>
        <p:spPr>
          <a:xfrm>
            <a:off x="2564881" y="279549"/>
            <a:ext cx="4014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খোদা হাফেজ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338" y="3265694"/>
            <a:ext cx="45861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মোঃ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সহকারী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দেবোত্তর দাখিল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আটঘরিয়া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ফোনঃ ০১৭১৭২৮৯৫৫০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9336" y="93125"/>
            <a:ext cx="3016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5394" y="3383280"/>
            <a:ext cx="31871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 শ্রেণি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আকাইদ ওয়াল ফিকাহ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অধ্যায়ঃ তৃতীয়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পাঠঃ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১ম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61" y="1262184"/>
            <a:ext cx="1579974" cy="2003510"/>
          </a:xfrm>
          <a:prstGeom prst="wedgeRoundRectCallou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Quad 5">
            <a:extLst>
              <a:ext uri="{FF2B5EF4-FFF2-40B4-BE49-F238E27FC236}">
                <a16:creationId xmlns:a16="http://schemas.microsoft.com/office/drawing/2014/main" xmlns="" id="{E8727E4B-DA5F-41A1-904E-EACDB5A6F005}"/>
              </a:ext>
            </a:extLst>
          </p:cNvPr>
          <p:cNvSpPr/>
          <p:nvPr/>
        </p:nvSpPr>
        <p:spPr>
          <a:xfrm>
            <a:off x="2383132" y="1332164"/>
            <a:ext cx="3553426" cy="312553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3132" y="2366010"/>
            <a:ext cx="3160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4" y="335921"/>
            <a:ext cx="3349235" cy="198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6155" y="3379327"/>
            <a:ext cx="439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pc1\Desktop\Ibrahim Khlolil (Bolla BNK high) School\Religious Picture\y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244" y="392192"/>
            <a:ext cx="3569226" cy="1893808"/>
          </a:xfrm>
          <a:prstGeom prst="rect">
            <a:avLst/>
          </a:prstGeom>
          <a:noFill/>
        </p:spPr>
      </p:pic>
      <p:pic>
        <p:nvPicPr>
          <p:cNvPr id="2" name="Picture 2" descr="C:\Users\pc1\Desktop\Ibrahim Khlolil (Bolla BNK high) School\Religious Picture\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00" y="3364296"/>
            <a:ext cx="3490889" cy="2188148"/>
          </a:xfrm>
          <a:prstGeom prst="rect">
            <a:avLst/>
          </a:prstGeom>
          <a:noFill/>
        </p:spPr>
      </p:pic>
      <p:pic>
        <p:nvPicPr>
          <p:cNvPr id="1027" name="Picture 3" descr="C:\Users\pc1\Desktop\Ibrahim Khlolil (Bolla BNK high) School\Religious Picture\adnan_19395734665195b3bb84cdf0.13878550_x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3450" y="3379326"/>
            <a:ext cx="3589020" cy="2129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5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9001" y="731384"/>
            <a:ext cx="27638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IN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791" y="2262787"/>
            <a:ext cx="792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১.সালাতের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২.সালাত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আদায়ের সঠিক নিয়ম বলতে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৩.সালাতের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24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69" y="4616676"/>
            <a:ext cx="845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করা,রহমত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কামনাকরা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9" y="988140"/>
            <a:ext cx="2559691" cy="2440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70" y="965908"/>
            <a:ext cx="2788919" cy="2511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1" y="917328"/>
            <a:ext cx="2788919" cy="2511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19" y="3909060"/>
            <a:ext cx="845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 আরবি 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ফার্সি প্রতিশব্দ হলো নামায।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C2F503-2CCA-4EE1-BE8F-4A1CEA2B654E}"/>
              </a:ext>
            </a:extLst>
          </p:cNvPr>
          <p:cNvSpPr txBox="1"/>
          <p:nvPr/>
        </p:nvSpPr>
        <p:spPr>
          <a:xfrm>
            <a:off x="675249" y="1195754"/>
            <a:ext cx="7934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েয়ামতের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তিরমিযি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ফ)</a:t>
            </a:r>
          </a:p>
        </p:txBody>
      </p:sp>
    </p:spTree>
    <p:extLst>
      <p:ext uri="{BB962C8B-B14F-4D97-AF65-F5344CB8AC3E}">
        <p14:creationId xmlns:p14="http://schemas.microsoft.com/office/powerpoint/2010/main" val="25280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035" y="1826528"/>
            <a:ext cx="7744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400" b="1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ঘৃর্ণীত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আনকাবূত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-৪৫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3670823"/>
            <a:ext cx="7841672" cy="2248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8431" y="662738"/>
            <a:ext cx="317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বলেনঃ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982" y="2866400"/>
            <a:ext cx="8021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399172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দল -খ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290" y="5361709"/>
            <a:ext cx="719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 সামাজিক গুরুত্ব বর্ণনা কর।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982" y="185296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দল -ক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xmlns="" id="{05D35E5F-AC17-4D89-AD7D-B0F39F0F2D96}"/>
              </a:ext>
            </a:extLst>
          </p:cNvPr>
          <p:cNvSpPr/>
          <p:nvPr/>
        </p:nvSpPr>
        <p:spPr>
          <a:xfrm>
            <a:off x="2604655" y="221672"/>
            <a:ext cx="3837709" cy="16312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>
            <a:off x="2235684" y="734290"/>
            <a:ext cx="2918208" cy="561489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xmlns="" id="{0B134529-1169-4451-B0EB-939C14003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30988"/>
              </p:ext>
            </p:extLst>
          </p:nvPr>
        </p:nvGraphicFramePr>
        <p:xfrm>
          <a:off x="4027488" y="2254250"/>
          <a:ext cx="1628775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426240" imgH="488520" progId="Package">
                  <p:embed/>
                </p:oleObj>
              </mc:Choice>
              <mc:Fallback>
                <p:oleObj name="Packager Shell Object" showAsIcon="1" r:id="rId3" imgW="4262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7488" y="2254250"/>
                        <a:ext cx="1628775" cy="14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9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1533</TotalTime>
  <Words>184</Words>
  <Application>Microsoft Office PowerPoint</Application>
  <PresentationFormat>On-screen Show (4:3)</PresentationFormat>
  <Paragraphs>33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Garamond</vt:lpstr>
      <vt:lpstr>NikoshBAN</vt:lpstr>
      <vt:lpstr>Trebuchet MS</vt:lpstr>
      <vt:lpstr>Vrinda</vt:lpstr>
      <vt:lpstr>Wingdings</vt:lpstr>
      <vt:lpstr>Wingdings 3</vt:lpstr>
      <vt:lpstr>Organic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Minarul Is</cp:lastModifiedBy>
  <cp:revision>282</cp:revision>
  <dcterms:created xsi:type="dcterms:W3CDTF">2019-04-10T08:14:56Z</dcterms:created>
  <dcterms:modified xsi:type="dcterms:W3CDTF">2019-11-20T06:08:34Z</dcterms:modified>
</cp:coreProperties>
</file>