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96" r:id="rId2"/>
    <p:sldId id="256" r:id="rId3"/>
    <p:sldId id="294" r:id="rId4"/>
    <p:sldId id="287" r:id="rId5"/>
    <p:sldId id="267" r:id="rId6"/>
    <p:sldId id="271" r:id="rId7"/>
    <p:sldId id="284" r:id="rId8"/>
    <p:sldId id="270" r:id="rId9"/>
    <p:sldId id="295" r:id="rId10"/>
    <p:sldId id="288" r:id="rId11"/>
    <p:sldId id="275" r:id="rId12"/>
    <p:sldId id="285" r:id="rId13"/>
    <p:sldId id="286" r:id="rId14"/>
    <p:sldId id="262" r:id="rId15"/>
    <p:sldId id="290" r:id="rId16"/>
    <p:sldId id="266" r:id="rId17"/>
    <p:sldId id="291" r:id="rId18"/>
    <p:sldId id="292" r:id="rId19"/>
    <p:sldId id="264" r:id="rId20"/>
    <p:sldId id="265" r:id="rId21"/>
    <p:sldId id="273" r:id="rId22"/>
    <p:sldId id="293" r:id="rId23"/>
  </p:sldIdLst>
  <p:sldSz cx="9144000" cy="6858000" type="screen4x3"/>
  <p:notesSz cx="9872663" cy="674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54" autoAdjust="0"/>
  </p:normalViewPr>
  <p:slideViewPr>
    <p:cSldViewPr>
      <p:cViewPr varScale="1">
        <p:scale>
          <a:sx n="73" d="100"/>
          <a:sy n="73" d="100"/>
        </p:scale>
        <p:origin x="108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743" cy="336739"/>
          </a:xfrm>
          <a:prstGeom prst="rect">
            <a:avLst/>
          </a:prstGeom>
        </p:spPr>
        <p:txBody>
          <a:bodyPr vert="horz" lIns="87627" tIns="43813" rIns="87627" bIns="43813" rtlCol="0"/>
          <a:lstStyle>
            <a:lvl1pPr algn="l">
              <a:defRPr sz="1100"/>
            </a:lvl1pPr>
          </a:lstStyle>
          <a:p>
            <a:endParaRPr lang="en-US"/>
          </a:p>
        </p:txBody>
      </p:sp>
      <p:sp>
        <p:nvSpPr>
          <p:cNvPr id="3" name="Date Placeholder 2"/>
          <p:cNvSpPr>
            <a:spLocks noGrp="1"/>
          </p:cNvSpPr>
          <p:nvPr>
            <p:ph type="dt" sz="quarter" idx="1"/>
          </p:nvPr>
        </p:nvSpPr>
        <p:spPr>
          <a:xfrm>
            <a:off x="5591715" y="0"/>
            <a:ext cx="4278743" cy="336739"/>
          </a:xfrm>
          <a:prstGeom prst="rect">
            <a:avLst/>
          </a:prstGeom>
        </p:spPr>
        <p:txBody>
          <a:bodyPr vert="horz" lIns="87627" tIns="43813" rIns="87627" bIns="43813" rtlCol="0"/>
          <a:lstStyle>
            <a:lvl1pPr algn="r">
              <a:defRPr sz="1100"/>
            </a:lvl1pPr>
          </a:lstStyle>
          <a:p>
            <a:fld id="{93D8421D-3BFB-4642-9888-E1FFB68A82EA}" type="datetimeFigureOut">
              <a:rPr lang="en-US" smtClean="0"/>
              <a:pPr/>
              <a:t>11/20/2019</a:t>
            </a:fld>
            <a:endParaRPr lang="en-US"/>
          </a:p>
        </p:txBody>
      </p:sp>
      <p:sp>
        <p:nvSpPr>
          <p:cNvPr id="4" name="Footer Placeholder 3"/>
          <p:cNvSpPr>
            <a:spLocks noGrp="1"/>
          </p:cNvSpPr>
          <p:nvPr>
            <p:ph type="ftr" sz="quarter" idx="2"/>
          </p:nvPr>
        </p:nvSpPr>
        <p:spPr>
          <a:xfrm>
            <a:off x="1" y="6404328"/>
            <a:ext cx="4278743" cy="336739"/>
          </a:xfrm>
          <a:prstGeom prst="rect">
            <a:avLst/>
          </a:prstGeom>
        </p:spPr>
        <p:txBody>
          <a:bodyPr vert="horz" lIns="87627" tIns="43813" rIns="87627" bIns="43813" rtlCol="0" anchor="b"/>
          <a:lstStyle>
            <a:lvl1pPr algn="l">
              <a:defRPr sz="1100"/>
            </a:lvl1pPr>
          </a:lstStyle>
          <a:p>
            <a:endParaRPr lang="en-US"/>
          </a:p>
        </p:txBody>
      </p:sp>
      <p:sp>
        <p:nvSpPr>
          <p:cNvPr id="5" name="Slide Number Placeholder 4"/>
          <p:cNvSpPr>
            <a:spLocks noGrp="1"/>
          </p:cNvSpPr>
          <p:nvPr>
            <p:ph type="sldNum" sz="quarter" idx="3"/>
          </p:nvPr>
        </p:nvSpPr>
        <p:spPr>
          <a:xfrm>
            <a:off x="5591715" y="6404328"/>
            <a:ext cx="4278743" cy="336739"/>
          </a:xfrm>
          <a:prstGeom prst="rect">
            <a:avLst/>
          </a:prstGeom>
        </p:spPr>
        <p:txBody>
          <a:bodyPr vert="horz" lIns="87627" tIns="43813" rIns="87627" bIns="43813" rtlCol="0" anchor="b"/>
          <a:lstStyle>
            <a:lvl1pPr algn="r">
              <a:defRPr sz="1100"/>
            </a:lvl1pPr>
          </a:lstStyle>
          <a:p>
            <a:fld id="{DC46D3F8-90F6-4031-B1C5-6092E360037B}" type="slidenum">
              <a:rPr lang="en-US" smtClean="0"/>
              <a:pPr/>
              <a:t>‹#›</a:t>
            </a:fld>
            <a:endParaRPr lang="en-US"/>
          </a:p>
        </p:txBody>
      </p:sp>
    </p:spTree>
    <p:extLst>
      <p:ext uri="{BB962C8B-B14F-4D97-AF65-F5344CB8AC3E}">
        <p14:creationId xmlns:p14="http://schemas.microsoft.com/office/powerpoint/2010/main" val="332515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6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763" y="0"/>
            <a:ext cx="4278312" cy="336550"/>
          </a:xfrm>
          <a:prstGeom prst="rect">
            <a:avLst/>
          </a:prstGeom>
        </p:spPr>
        <p:txBody>
          <a:bodyPr vert="horz" lIns="91440" tIns="45720" rIns="91440" bIns="45720" rtlCol="0"/>
          <a:lstStyle>
            <a:lvl1pPr algn="r">
              <a:defRPr sz="1200"/>
            </a:lvl1pPr>
          </a:lstStyle>
          <a:p>
            <a:fld id="{8B93AE35-4DE8-41F6-8952-A3E57BCF9CA7}" type="datetimeFigureOut">
              <a:rPr lang="en-US" smtClean="0"/>
              <a:pPr/>
              <a:t>11/20/2019</a:t>
            </a:fld>
            <a:endParaRPr lang="en-US"/>
          </a:p>
        </p:txBody>
      </p:sp>
      <p:sp>
        <p:nvSpPr>
          <p:cNvPr id="4" name="Slide Image Placeholder 3"/>
          <p:cNvSpPr>
            <a:spLocks noGrp="1" noRot="1" noChangeAspect="1"/>
          </p:cNvSpPr>
          <p:nvPr>
            <p:ph type="sldImg" idx="2"/>
          </p:nvPr>
        </p:nvSpPr>
        <p:spPr>
          <a:xfrm>
            <a:off x="3252788" y="506413"/>
            <a:ext cx="3368675" cy="2527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425" y="3201988"/>
            <a:ext cx="7897813" cy="3033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03975"/>
            <a:ext cx="4278313" cy="336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763" y="6403975"/>
            <a:ext cx="4278312" cy="336550"/>
          </a:xfrm>
          <a:prstGeom prst="rect">
            <a:avLst/>
          </a:prstGeom>
        </p:spPr>
        <p:txBody>
          <a:bodyPr vert="horz" lIns="91440" tIns="45720" rIns="91440" bIns="45720" rtlCol="0" anchor="b"/>
          <a:lstStyle>
            <a:lvl1pPr algn="r">
              <a:defRPr sz="1200"/>
            </a:lvl1pPr>
          </a:lstStyle>
          <a:p>
            <a:fld id="{03303839-4BF3-4E69-9C90-5A6A99747FD5}" type="slidenum">
              <a:rPr lang="en-US" smtClean="0"/>
              <a:pPr/>
              <a:t>‹#›</a:t>
            </a:fld>
            <a:endParaRPr lang="en-US"/>
          </a:p>
        </p:txBody>
      </p:sp>
    </p:spTree>
    <p:extLst>
      <p:ext uri="{BB962C8B-B14F-4D97-AF65-F5344CB8AC3E}">
        <p14:creationId xmlns:p14="http://schemas.microsoft.com/office/powerpoint/2010/main" val="2146653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03839-4BF3-4E69-9C90-5A6A99747FD5}" type="slidenum">
              <a:rPr lang="en-US" smtClean="0"/>
              <a:pPr/>
              <a:t>2</a:t>
            </a:fld>
            <a:endParaRPr lang="en-US"/>
          </a:p>
        </p:txBody>
      </p:sp>
    </p:spTree>
    <p:extLst>
      <p:ext uri="{BB962C8B-B14F-4D97-AF65-F5344CB8AC3E}">
        <p14:creationId xmlns:p14="http://schemas.microsoft.com/office/powerpoint/2010/main" val="274522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303839-4BF3-4E69-9C90-5A6A99747FD5}" type="slidenum">
              <a:rPr lang="en-US" smtClean="0"/>
              <a:pPr/>
              <a:t>8</a:t>
            </a:fld>
            <a:endParaRPr lang="en-US"/>
          </a:p>
        </p:txBody>
      </p:sp>
    </p:spTree>
    <p:extLst>
      <p:ext uri="{BB962C8B-B14F-4D97-AF65-F5344CB8AC3E}">
        <p14:creationId xmlns:p14="http://schemas.microsoft.com/office/powerpoint/2010/main" val="92569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D33065-E367-42D2-9D74-7BF12EE0532E}"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
        <p:nvSpPr>
          <p:cNvPr id="6" name="Slide Number Placeholder 5"/>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7A70F-D7B3-46A5-810C-712B78B11154}"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
        <p:nvSpPr>
          <p:cNvPr id="6" name="Slide Number Placeholder 5"/>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902CA-D872-4D21-9C59-A565D2AE675D}"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
        <p:nvSpPr>
          <p:cNvPr id="6" name="Slide Number Placeholder 5"/>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75717-EF69-4133-AAFD-943F8A881018}"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
        <p:nvSpPr>
          <p:cNvPr id="6" name="Slide Number Placeholder 5"/>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B2AE3-5E6F-43DF-85FD-FDA5660ABE89}"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
        <p:nvSpPr>
          <p:cNvPr id="6" name="Slide Number Placeholder 5"/>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AFCC4-8B65-49CB-AED4-8810849DF311}" type="datetime1">
              <a:rPr lang="en-US" smtClean="0"/>
              <a:t>11/20/2019</a:t>
            </a:fld>
            <a:endParaRPr lang="en-US"/>
          </a:p>
        </p:txBody>
      </p:sp>
      <p:sp>
        <p:nvSpPr>
          <p:cNvPr id="6" name="Footer Placeholder 5"/>
          <p:cNvSpPr>
            <a:spLocks noGrp="1"/>
          </p:cNvSpPr>
          <p:nvPr>
            <p:ph type="ftr" sz="quarter" idx="11"/>
          </p:nvPr>
        </p:nvSpPr>
        <p:spPr/>
        <p:txBody>
          <a:bodyPr/>
          <a:lstStyle/>
          <a:p>
            <a:r>
              <a:rPr lang="en-US" smtClean="0"/>
              <a:t>Saira  Banu</a:t>
            </a:r>
            <a:endParaRPr lang="en-US"/>
          </a:p>
        </p:txBody>
      </p:sp>
      <p:sp>
        <p:nvSpPr>
          <p:cNvPr id="7" name="Slide Number Placeholder 6"/>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3D6EF6-9D4F-40F4-B3B9-02717918C9B3}" type="datetime1">
              <a:rPr lang="en-US" smtClean="0"/>
              <a:t>11/20/2019</a:t>
            </a:fld>
            <a:endParaRPr lang="en-US"/>
          </a:p>
        </p:txBody>
      </p:sp>
      <p:sp>
        <p:nvSpPr>
          <p:cNvPr id="8" name="Footer Placeholder 7"/>
          <p:cNvSpPr>
            <a:spLocks noGrp="1"/>
          </p:cNvSpPr>
          <p:nvPr>
            <p:ph type="ftr" sz="quarter" idx="11"/>
          </p:nvPr>
        </p:nvSpPr>
        <p:spPr/>
        <p:txBody>
          <a:bodyPr/>
          <a:lstStyle/>
          <a:p>
            <a:r>
              <a:rPr lang="en-US" smtClean="0"/>
              <a:t>Saira  Banu</a:t>
            </a:r>
            <a:endParaRPr lang="en-US"/>
          </a:p>
        </p:txBody>
      </p:sp>
      <p:sp>
        <p:nvSpPr>
          <p:cNvPr id="9" name="Slide Number Placeholder 8"/>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6AA74C-C926-4DAB-A793-98C8BDE10F1D}" type="datetime1">
              <a:rPr lang="en-US" smtClean="0"/>
              <a:t>11/20/2019</a:t>
            </a:fld>
            <a:endParaRPr lang="en-US"/>
          </a:p>
        </p:txBody>
      </p:sp>
      <p:sp>
        <p:nvSpPr>
          <p:cNvPr id="4" name="Footer Placeholder 3"/>
          <p:cNvSpPr>
            <a:spLocks noGrp="1"/>
          </p:cNvSpPr>
          <p:nvPr>
            <p:ph type="ftr" sz="quarter" idx="11"/>
          </p:nvPr>
        </p:nvSpPr>
        <p:spPr/>
        <p:txBody>
          <a:bodyPr/>
          <a:lstStyle/>
          <a:p>
            <a:r>
              <a:rPr lang="en-US" smtClean="0"/>
              <a:t>Saira  Banu</a:t>
            </a:r>
            <a:endParaRPr lang="en-US"/>
          </a:p>
        </p:txBody>
      </p:sp>
      <p:sp>
        <p:nvSpPr>
          <p:cNvPr id="5" name="Slide Number Placeholder 4"/>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A7999-A877-4E29-AA2C-8A5875098E06}" type="datetime1">
              <a:rPr lang="en-US" smtClean="0"/>
              <a:t>11/20/2019</a:t>
            </a:fld>
            <a:endParaRPr lang="en-US"/>
          </a:p>
        </p:txBody>
      </p:sp>
      <p:sp>
        <p:nvSpPr>
          <p:cNvPr id="3" name="Footer Placeholder 2"/>
          <p:cNvSpPr>
            <a:spLocks noGrp="1"/>
          </p:cNvSpPr>
          <p:nvPr>
            <p:ph type="ftr" sz="quarter" idx="11"/>
          </p:nvPr>
        </p:nvSpPr>
        <p:spPr/>
        <p:txBody>
          <a:bodyPr/>
          <a:lstStyle/>
          <a:p>
            <a:r>
              <a:rPr lang="en-US" smtClean="0"/>
              <a:t>Saira  Banu</a:t>
            </a:r>
            <a:endParaRPr lang="en-US"/>
          </a:p>
        </p:txBody>
      </p:sp>
      <p:sp>
        <p:nvSpPr>
          <p:cNvPr id="4" name="Slide Number Placeholder 3"/>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EB8AD-EAA8-438F-93F7-48F573B9E321}" type="datetime1">
              <a:rPr lang="en-US" smtClean="0"/>
              <a:t>11/20/2019</a:t>
            </a:fld>
            <a:endParaRPr lang="en-US"/>
          </a:p>
        </p:txBody>
      </p:sp>
      <p:sp>
        <p:nvSpPr>
          <p:cNvPr id="6" name="Footer Placeholder 5"/>
          <p:cNvSpPr>
            <a:spLocks noGrp="1"/>
          </p:cNvSpPr>
          <p:nvPr>
            <p:ph type="ftr" sz="quarter" idx="11"/>
          </p:nvPr>
        </p:nvSpPr>
        <p:spPr/>
        <p:txBody>
          <a:bodyPr/>
          <a:lstStyle/>
          <a:p>
            <a:r>
              <a:rPr lang="en-US" smtClean="0"/>
              <a:t>Saira  Banu</a:t>
            </a:r>
            <a:endParaRPr lang="en-US"/>
          </a:p>
        </p:txBody>
      </p:sp>
      <p:sp>
        <p:nvSpPr>
          <p:cNvPr id="7" name="Slide Number Placeholder 6"/>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03A17-405E-4B08-A0F8-982AD1AC38EE}" type="datetime1">
              <a:rPr lang="en-US" smtClean="0"/>
              <a:t>11/20/2019</a:t>
            </a:fld>
            <a:endParaRPr lang="en-US"/>
          </a:p>
        </p:txBody>
      </p:sp>
      <p:sp>
        <p:nvSpPr>
          <p:cNvPr id="6" name="Footer Placeholder 5"/>
          <p:cNvSpPr>
            <a:spLocks noGrp="1"/>
          </p:cNvSpPr>
          <p:nvPr>
            <p:ph type="ftr" sz="quarter" idx="11"/>
          </p:nvPr>
        </p:nvSpPr>
        <p:spPr/>
        <p:txBody>
          <a:bodyPr/>
          <a:lstStyle/>
          <a:p>
            <a:r>
              <a:rPr lang="en-US" smtClean="0"/>
              <a:t>Saira  Banu</a:t>
            </a:r>
            <a:endParaRPr lang="en-US"/>
          </a:p>
        </p:txBody>
      </p:sp>
      <p:sp>
        <p:nvSpPr>
          <p:cNvPr id="7" name="Slide Number Placeholder 6"/>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A6CED-B167-4998-A6CB-E82BF931C408}" type="datetime1">
              <a:rPr lang="en-US" smtClean="0"/>
              <a:t>11/20/2019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Saira  Banu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84EFB-DFE3-4D5A-A0E4-E38383DDB5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A7999-A877-4E29-AA2C-8A5875098E06}" type="datetime1">
              <a:rPr lang="en-US" smtClean="0"/>
              <a:t>11/20/2019</a:t>
            </a:fld>
            <a:endParaRPr lang="en-US"/>
          </a:p>
        </p:txBody>
      </p:sp>
      <p:sp>
        <p:nvSpPr>
          <p:cNvPr id="3" name="Footer Placeholder 2"/>
          <p:cNvSpPr>
            <a:spLocks noGrp="1"/>
          </p:cNvSpPr>
          <p:nvPr>
            <p:ph type="ftr" sz="quarter" idx="11"/>
          </p:nvPr>
        </p:nvSpPr>
        <p:spPr/>
        <p:txBody>
          <a:bodyPr/>
          <a:lstStyle/>
          <a:p>
            <a:r>
              <a:rPr lang="en-US" smtClean="0"/>
              <a:t>Saira  Banu</a:t>
            </a:r>
            <a:endParaRPr lang="en-US"/>
          </a:p>
        </p:txBody>
      </p:sp>
      <p:sp>
        <p:nvSpPr>
          <p:cNvPr id="5" name="TextBox 4"/>
          <p:cNvSpPr txBox="1"/>
          <p:nvPr/>
        </p:nvSpPr>
        <p:spPr>
          <a:xfrm>
            <a:off x="1066800" y="381000"/>
            <a:ext cx="7467600" cy="2862322"/>
          </a:xfrm>
          <a:prstGeom prst="rect">
            <a:avLst/>
          </a:prstGeom>
          <a:noFill/>
        </p:spPr>
        <p:txBody>
          <a:bodyPr wrap="square" rtlCol="0">
            <a:spAutoFit/>
          </a:bodyPr>
          <a:lstStyle/>
          <a:p>
            <a:r>
              <a:rPr lang="bn-IN" sz="5400" dirty="0" smtClean="0"/>
              <a:t>সবাইকে স্বাগতম</a:t>
            </a:r>
          </a:p>
          <a:p>
            <a:endParaRPr lang="bn-IN" sz="5400" dirty="0" smtClean="0"/>
          </a:p>
          <a:p>
            <a:r>
              <a:rPr lang="bn-IN" sz="5400" dirty="0" smtClean="0"/>
              <a:t>কেমন আছেন সবাই ?</a:t>
            </a:r>
            <a:endParaRPr lang="bn-IN" dirty="0" smtClean="0"/>
          </a:p>
          <a:p>
            <a:endParaRPr lang="en-US" dirty="0"/>
          </a:p>
        </p:txBody>
      </p:sp>
    </p:spTree>
    <p:extLst>
      <p:ext uri="{BB962C8B-B14F-4D97-AF65-F5344CB8AC3E}">
        <p14:creationId xmlns:p14="http://schemas.microsoft.com/office/powerpoint/2010/main" val="211439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611640" y="990600"/>
            <a:ext cx="2789160" cy="830997"/>
          </a:xfrm>
          <a:prstGeom prst="rect">
            <a:avLst/>
          </a:prstGeom>
        </p:spPr>
        <p:txBody>
          <a:bodyPr wrap="square">
            <a:spAutoFit/>
          </a:bodyPr>
          <a:lstStyle/>
          <a:p>
            <a:r>
              <a:rPr lang="bn-BD" sz="4800" b="1" dirty="0" smtClean="0">
                <a:latin typeface="Nikosh" pitchFamily="2" charset="0"/>
                <a:cs typeface="Nikosh" pitchFamily="2" charset="0"/>
              </a:rPr>
              <a:t>উৎস </a:t>
            </a:r>
            <a:endParaRPr lang="en-US" sz="4800" dirty="0"/>
          </a:p>
        </p:txBody>
      </p:sp>
      <p:sp>
        <p:nvSpPr>
          <p:cNvPr id="3" name="Rectangle 2"/>
          <p:cNvSpPr/>
          <p:nvPr/>
        </p:nvSpPr>
        <p:spPr>
          <a:xfrm>
            <a:off x="1371600" y="2514600"/>
            <a:ext cx="6248400" cy="1323439"/>
          </a:xfrm>
          <a:prstGeom prst="rect">
            <a:avLst/>
          </a:prstGeom>
        </p:spPr>
        <p:txBody>
          <a:bodyPr wrap="square">
            <a:spAutoFit/>
          </a:bodyPr>
          <a:lstStyle/>
          <a:p>
            <a:r>
              <a:rPr lang="bn-BD" sz="3200" b="1" dirty="0" smtClean="0">
                <a:latin typeface="Nikosh" pitchFamily="2" charset="0"/>
                <a:cs typeface="Nikosh" pitchFamily="2" charset="0"/>
              </a:rPr>
              <a:t> ‘বঙ্গভূমির প্রতি’ কবিতাটি মাইকেল মধুসূদন দত্তের রচিত একটি গীতিকবিতা ।    </a:t>
            </a:r>
            <a:r>
              <a:rPr lang="bn-BD" sz="4800" b="1" dirty="0" smtClean="0">
                <a:latin typeface="Nikosh" pitchFamily="2" charset="0"/>
                <a:cs typeface="Nikosh" pitchFamily="2" charset="0"/>
              </a:rPr>
              <a:t> </a:t>
            </a:r>
            <a:endParaRPr lang="en-US" sz="4800" dirty="0"/>
          </a:p>
        </p:txBody>
      </p:sp>
      <p:sp>
        <p:nvSpPr>
          <p:cNvPr id="4" name="Date Placeholder 3"/>
          <p:cNvSpPr>
            <a:spLocks noGrp="1"/>
          </p:cNvSpPr>
          <p:nvPr>
            <p:ph type="dt" sz="half" idx="10"/>
          </p:nvPr>
        </p:nvSpPr>
        <p:spPr/>
        <p:txBody>
          <a:bodyPr/>
          <a:lstStyle/>
          <a:p>
            <a:fld id="{E7686F8A-4C76-48C3-BBF3-4F5D6CA277DA}"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590800"/>
            <a:ext cx="6324600" cy="2677656"/>
          </a:xfrm>
          <a:prstGeom prst="rect">
            <a:avLst/>
          </a:prstGeom>
        </p:spPr>
        <p:txBody>
          <a:bodyPr wrap="square">
            <a:spAutoFit/>
          </a:bodyPr>
          <a:lstStyle/>
          <a:p>
            <a:pPr lvl="1" algn="ctr"/>
            <a:r>
              <a:rPr lang="bn-BD" sz="2800" b="1" dirty="0" smtClean="0">
                <a:latin typeface="NikoshBAN" pitchFamily="2" charset="0"/>
                <a:cs typeface="NikoshBAN" pitchFamily="2" charset="0"/>
              </a:rPr>
              <a:t>রেখো,মা,দাসেরে মনে,  এ মিনতি করি পদে। সাধিতে মনের সাধ                                   ঘটে যদি পরমাদ,                                                মধুহীন করো না গো    তব মনঃকোকনদে।</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  প্রবাসে, দৈবের বশে,                                    জীব-তারা</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যদি খসে</a:t>
            </a:r>
            <a:endParaRPr lang="en-US" sz="2800" b="1" dirty="0">
              <a:latin typeface="NikoshBAN" pitchFamily="2" charset="0"/>
              <a:cs typeface="NikoshBAN" pitchFamily="2" charset="0"/>
            </a:endParaRPr>
          </a:p>
        </p:txBody>
      </p:sp>
      <p:sp>
        <p:nvSpPr>
          <p:cNvPr id="4" name="Rectangle 3"/>
          <p:cNvSpPr/>
          <p:nvPr/>
        </p:nvSpPr>
        <p:spPr>
          <a:xfrm>
            <a:off x="4191000" y="533400"/>
            <a:ext cx="4191000" cy="2062103"/>
          </a:xfrm>
          <a:prstGeom prst="rect">
            <a:avLst/>
          </a:prstGeom>
        </p:spPr>
        <p:txBody>
          <a:bodyPr wrap="square">
            <a:spAutoFit/>
          </a:bodyPr>
          <a:lstStyle/>
          <a:p>
            <a:pPr algn="ctr"/>
            <a:r>
              <a:rPr lang="bn-BD" sz="3200" b="1" dirty="0" smtClean="0">
                <a:solidFill>
                  <a:schemeClr val="tx1">
                    <a:lumMod val="95000"/>
                    <a:lumOff val="5000"/>
                  </a:schemeClr>
                </a:solidFill>
                <a:latin typeface="Nikosh" pitchFamily="2" charset="0"/>
                <a:cs typeface="Nikosh" pitchFamily="2" charset="0"/>
              </a:rPr>
              <a:t>বঙ্গভূমির প্রতি            মাইকেল মধুসূদন দত্ত</a:t>
            </a:r>
            <a:endParaRPr lang="en-US" sz="3200" b="1" dirty="0"/>
          </a:p>
        </p:txBody>
      </p:sp>
      <p:pic>
        <p:nvPicPr>
          <p:cNvPr id="1026" name="Picture 2" descr="D:\JasminPresentation\k.nanar\ঋতু\nufar_12_6877f83361dc43.jpg"/>
          <p:cNvPicPr>
            <a:picLocks noChangeAspect="1" noChangeArrowheads="1"/>
          </p:cNvPicPr>
          <p:nvPr/>
        </p:nvPicPr>
        <p:blipFill>
          <a:blip r:embed="rId2"/>
          <a:srcRect/>
          <a:stretch>
            <a:fillRect/>
          </a:stretch>
        </p:blipFill>
        <p:spPr bwMode="auto">
          <a:xfrm>
            <a:off x="0" y="0"/>
            <a:ext cx="3429000" cy="6858000"/>
          </a:xfrm>
          <a:prstGeom prst="rect">
            <a:avLst/>
          </a:prstGeom>
          <a:noFill/>
        </p:spPr>
      </p:pic>
      <p:sp>
        <p:nvSpPr>
          <p:cNvPr id="3" name="Date Placeholder 2"/>
          <p:cNvSpPr>
            <a:spLocks noGrp="1"/>
          </p:cNvSpPr>
          <p:nvPr>
            <p:ph type="dt" sz="half" idx="10"/>
          </p:nvPr>
        </p:nvSpPr>
        <p:spPr/>
        <p:txBody>
          <a:bodyPr/>
          <a:lstStyle/>
          <a:p>
            <a:fld id="{EE264784-D79F-42E0-8C6D-F2403E2DCBC3}"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ture.jpg"/>
          <p:cNvPicPr>
            <a:picLocks noChangeAspect="1"/>
          </p:cNvPicPr>
          <p:nvPr/>
        </p:nvPicPr>
        <p:blipFill>
          <a:blip r:embed="rId2"/>
          <a:stretch>
            <a:fillRect/>
          </a:stretch>
        </p:blipFill>
        <p:spPr>
          <a:xfrm>
            <a:off x="0" y="0"/>
            <a:ext cx="4191000" cy="6705600"/>
          </a:xfrm>
          <a:prstGeom prst="rect">
            <a:avLst/>
          </a:prstGeom>
        </p:spPr>
      </p:pic>
      <p:sp>
        <p:nvSpPr>
          <p:cNvPr id="3" name="Rectangle 2"/>
          <p:cNvSpPr/>
          <p:nvPr/>
        </p:nvSpPr>
        <p:spPr>
          <a:xfrm>
            <a:off x="3581400" y="1219200"/>
            <a:ext cx="5562600" cy="5016758"/>
          </a:xfrm>
          <a:prstGeom prst="rect">
            <a:avLst/>
          </a:prstGeom>
        </p:spPr>
        <p:txBody>
          <a:bodyPr wrap="square">
            <a:spAutoFit/>
          </a:bodyPr>
          <a:lstStyle/>
          <a:p>
            <a:pPr lvl="1" algn="ctr"/>
            <a:r>
              <a:rPr lang="bn-BD" sz="3200" b="1" dirty="0" smtClean="0">
                <a:latin typeface="NikoshBAN" pitchFamily="2" charset="0"/>
                <a:cs typeface="NikoshBAN" pitchFamily="2" charset="0"/>
              </a:rPr>
              <a:t>এ দেহ-আকাশ হতে,   নাহি খেদ তাহে।  জন্মিলে মরিতে হবে,                    অমর কে কোথা কবে,               চিরস্থির কবে নীর,  হায় রে,জীবন-নদে? কিন্তু যদি রাখ মনে,                             নাহি, মা ডরি শমনে                 মক্ষিকাও গলে নাগো পড়িলে অমৃত-হ্রদে। সেই ধন্য নরকুলে,                       লোকে যারে নাহি ভুলে,     </a:t>
            </a:r>
          </a:p>
          <a:p>
            <a:pPr lvl="1"/>
            <a:r>
              <a:rPr lang="bn-BD"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0DB1671E-E3D3-48B5-B6BC-D018B356B214}"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JasminPresentation\k.nanar\ঋতু\8226150199_f676c548b9.jpg"/>
          <p:cNvPicPr>
            <a:picLocks noChangeAspect="1" noChangeArrowheads="1"/>
          </p:cNvPicPr>
          <p:nvPr/>
        </p:nvPicPr>
        <p:blipFill>
          <a:blip r:embed="rId2"/>
          <a:srcRect/>
          <a:stretch>
            <a:fillRect/>
          </a:stretch>
        </p:blipFill>
        <p:spPr bwMode="auto">
          <a:xfrm>
            <a:off x="0" y="0"/>
            <a:ext cx="4191000" cy="7162800"/>
          </a:xfrm>
          <a:prstGeom prst="rect">
            <a:avLst/>
          </a:prstGeom>
          <a:noFill/>
        </p:spPr>
      </p:pic>
      <p:sp>
        <p:nvSpPr>
          <p:cNvPr id="3" name="Rectangle 2"/>
          <p:cNvSpPr/>
          <p:nvPr/>
        </p:nvSpPr>
        <p:spPr>
          <a:xfrm>
            <a:off x="3505200" y="685800"/>
            <a:ext cx="5638800" cy="5016758"/>
          </a:xfrm>
          <a:prstGeom prst="rect">
            <a:avLst/>
          </a:prstGeom>
        </p:spPr>
        <p:txBody>
          <a:bodyPr wrap="square">
            <a:spAutoFit/>
          </a:bodyPr>
          <a:lstStyle/>
          <a:p>
            <a:pPr algn="ctr"/>
            <a:r>
              <a:rPr lang="bn-BD" sz="3200" b="1" dirty="0" smtClean="0">
                <a:latin typeface="NikoshBAN" pitchFamily="2" charset="0"/>
                <a:cs typeface="NikoshBAN" pitchFamily="2" charset="0"/>
              </a:rPr>
              <a:t>মনের মন্দিরে সদা    সেবে সর্বজন;        কিন্তু কোন গুণ আছে,                            যাচিব যে তব কাছে,                                    হেন অমরতা আমি,   কহ,গো,শ্যামা জম্ম দে!  তবে যদি দয়া কর,                             ভুল দোষ গুণ ধর                              অমর করিয়া বর,   দেহ দাসে,সুবরদে!    ফুটি যেন স্মৃতি-জলে,                  মানসে,মা, যথা ফলে                         মধুময় তামরস   কী বসন্ত,কী শরদে!  </a:t>
            </a:r>
            <a:endParaRPr lang="en-US" sz="3200" dirty="0">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438F0436-A582-46B3-8B58-E36FD0EA3A78}" type="datetime1">
              <a:rPr lang="en-US" smtClean="0"/>
              <a:t>11/20/2019</a:t>
            </a:fld>
            <a:endParaRPr lang="en-US"/>
          </a:p>
        </p:txBody>
      </p:sp>
      <p:sp>
        <p:nvSpPr>
          <p:cNvPr id="4" name="Footer Placeholder 3"/>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200400" y="914400"/>
            <a:ext cx="2590800" cy="1107996"/>
          </a:xfrm>
          <a:prstGeom prst="rect">
            <a:avLst/>
          </a:prstGeom>
        </p:spPr>
        <p:txBody>
          <a:bodyPr wrap="square">
            <a:spAutoFit/>
          </a:bodyPr>
          <a:lstStyle/>
          <a:p>
            <a:r>
              <a:rPr lang="en-US" sz="6000" b="1" dirty="0" err="1" smtClean="0">
                <a:latin typeface="NikoshBAN" pitchFamily="2" charset="0"/>
                <a:cs typeface="NikoshBAN" pitchFamily="2" charset="0"/>
              </a:rPr>
              <a:t>বিষয়বস্তু</a:t>
            </a:r>
            <a:r>
              <a:rPr lang="en-US" sz="6600" b="1" dirty="0" smtClean="0">
                <a:latin typeface="NikoshBAN" pitchFamily="2" charset="0"/>
                <a:cs typeface="NikoshBAN" pitchFamily="2" charset="0"/>
              </a:rPr>
              <a:t> </a:t>
            </a:r>
            <a:endParaRPr lang="en-US" sz="6000" dirty="0">
              <a:latin typeface="NikoshBAN" pitchFamily="2" charset="0"/>
              <a:cs typeface="NikoshBAN" pitchFamily="2" charset="0"/>
            </a:endParaRPr>
          </a:p>
        </p:txBody>
      </p:sp>
      <p:sp>
        <p:nvSpPr>
          <p:cNvPr id="6" name="Rectangle 5"/>
          <p:cNvSpPr/>
          <p:nvPr/>
        </p:nvSpPr>
        <p:spPr>
          <a:xfrm>
            <a:off x="304800" y="1981200"/>
            <a:ext cx="8534400" cy="3108543"/>
          </a:xfrm>
          <a:prstGeom prst="rect">
            <a:avLst/>
          </a:prstGeom>
        </p:spPr>
        <p:txBody>
          <a:bodyPr wrap="square">
            <a:spAutoFit/>
          </a:bodyPr>
          <a:lstStyle/>
          <a:p>
            <a:r>
              <a:rPr lang="bn-BD" sz="2800" b="1" dirty="0" smtClean="0">
                <a:latin typeface="NikoshBAN" pitchFamily="2" charset="0"/>
                <a:cs typeface="NikoshBAN" pitchFamily="2" charset="0"/>
              </a:rPr>
              <a:t>কবিতাটি মাইকেল মধুসূদন দত্তের রচিত কয়েকটি গীতিকবিতার একটি হল এই ‘বঙ্গভূমির প্রতি’ কবিতা। এখানে কবির স্বদেশের প্রতি শ্রদ্ধা ও একাগ্রতা তীব্রভাবে প্রকাশ  পেয়েছে। কবি হিয়ে খ্যাতি লাভের আশায় কবি স্বদেশ, স্বধর্ম ত্যাগ করে বিলেত গিয়েছিলেন। প্রবাসে গিয়ে তার এই ভুল ভাঙ্গে। কবি দেশকে মা হিসাবে কল্পনা করে তার কাছে ক্ষমা ছেয়েছেন। মা যেমন সন্তানের সব দোষ ক্ষমা করে দেয় তেমনি দেশমাতৃকাও যেন তার সব দোষ ক্ষমা করে দেয় এ মিনতি করেছেন। দেশমাতৃকার বুকে তিনি পদ্মফুলের মত ফুটে থাকতে চান।    </a:t>
            </a:r>
            <a:endParaRPr lang="en-US" sz="2800" dirty="0">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FBD5D660-F1A7-4BFB-AEC6-BD78160CF8B3}" type="datetime1">
              <a:rPr lang="en-US" smtClean="0"/>
              <a:t>11/20/2019</a:t>
            </a:fld>
            <a:endParaRPr lang="en-US"/>
          </a:p>
        </p:txBody>
      </p:sp>
      <p:sp>
        <p:nvSpPr>
          <p:cNvPr id="3" name="Footer Placeholder 2"/>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81000"/>
            <a:ext cx="4800600" cy="830997"/>
          </a:xfrm>
          <a:prstGeom prst="rect">
            <a:avLst/>
          </a:prstGeom>
        </p:spPr>
        <p:txBody>
          <a:bodyPr wrap="square">
            <a:spAutoFit/>
          </a:bodyPr>
          <a:lstStyle/>
          <a:p>
            <a:pPr algn="ctr"/>
            <a:r>
              <a:rPr lang="bn-BD" sz="4800" b="1" dirty="0" smtClean="0">
                <a:latin typeface="NikoshBAN" pitchFamily="2" charset="0"/>
                <a:cs typeface="NikoshBAN" pitchFamily="2" charset="0"/>
              </a:rPr>
              <a:t>শব্দার্থ</a:t>
            </a:r>
            <a:r>
              <a:rPr lang="en-US" sz="4800" b="1" dirty="0" smtClean="0">
                <a:latin typeface="NikoshBAN" pitchFamily="2" charset="0"/>
                <a:cs typeface="NikoshBAN" pitchFamily="2" charset="0"/>
              </a:rPr>
              <a:t> ও </a:t>
            </a:r>
            <a:r>
              <a:rPr lang="en-US" sz="4800" b="1" dirty="0" err="1" smtClean="0">
                <a:latin typeface="NikoshBAN" pitchFamily="2" charset="0"/>
                <a:cs typeface="NikoshBAN" pitchFamily="2" charset="0"/>
              </a:rPr>
              <a:t>বানান</a:t>
            </a:r>
            <a:r>
              <a:rPr lang="en-US" sz="4800" b="1" dirty="0" smtClean="0">
                <a:latin typeface="NikoshBAN" pitchFamily="2" charset="0"/>
                <a:cs typeface="NikoshBAN" pitchFamily="2" charset="0"/>
              </a:rPr>
              <a:t> </a:t>
            </a:r>
            <a:endParaRPr lang="en-US" sz="4800" b="1" dirty="0">
              <a:latin typeface="NikoshBAN" pitchFamily="2" charset="0"/>
              <a:cs typeface="NikoshBAN" pitchFamily="2" charset="0"/>
            </a:endParaRPr>
          </a:p>
        </p:txBody>
      </p:sp>
      <p:pic>
        <p:nvPicPr>
          <p:cNvPr id="3" name="Picture 2" descr="pk.jpg"/>
          <p:cNvPicPr>
            <a:picLocks noChangeAspect="1"/>
          </p:cNvPicPr>
          <p:nvPr/>
        </p:nvPicPr>
        <p:blipFill>
          <a:blip r:embed="rId2"/>
          <a:stretch>
            <a:fillRect/>
          </a:stretch>
        </p:blipFill>
        <p:spPr>
          <a:xfrm>
            <a:off x="64559" y="1143000"/>
            <a:ext cx="9079441" cy="5715000"/>
          </a:xfrm>
          <a:prstGeom prst="rect">
            <a:avLst/>
          </a:prstGeom>
        </p:spPr>
      </p:pic>
      <p:sp>
        <p:nvSpPr>
          <p:cNvPr id="4" name="Rectangle 3"/>
          <p:cNvSpPr/>
          <p:nvPr/>
        </p:nvSpPr>
        <p:spPr>
          <a:xfrm>
            <a:off x="762000" y="2438400"/>
            <a:ext cx="3810000" cy="707886"/>
          </a:xfrm>
          <a:prstGeom prst="rect">
            <a:avLst/>
          </a:prstGeom>
        </p:spPr>
        <p:txBody>
          <a:bodyPr wrap="square">
            <a:spAutoFit/>
          </a:bodyPr>
          <a:lstStyle/>
          <a:p>
            <a:pPr algn="ctr"/>
            <a:r>
              <a:rPr lang="bn-BD" sz="4000" b="1" dirty="0" smtClean="0">
                <a:latin typeface="NikoshBAN" pitchFamily="2" charset="0"/>
                <a:cs typeface="NikoshBAN" pitchFamily="2" charset="0"/>
              </a:rPr>
              <a:t>নীর- পানি </a:t>
            </a:r>
            <a:r>
              <a:rPr lang="en-US" sz="4000" b="1" dirty="0" smtClean="0">
                <a:latin typeface="NikoshBAN" pitchFamily="2" charset="0"/>
                <a:cs typeface="NikoshBAN" pitchFamily="2" charset="0"/>
              </a:rPr>
              <a:t> </a:t>
            </a:r>
            <a:endParaRPr lang="en-US" sz="4000" b="1" dirty="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FC1F52C2-9847-4D00-B790-C40CBC59391D}" type="datetime1">
              <a:rPr lang="en-US" smtClean="0"/>
              <a:t>11/20/2019</a:t>
            </a:fld>
            <a:endParaRPr lang="en-US"/>
          </a:p>
        </p:txBody>
      </p:sp>
      <p:sp>
        <p:nvSpPr>
          <p:cNvPr id="6" name="Footer Placeholder 5"/>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tus-flower-7.jp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514600" y="1905000"/>
            <a:ext cx="3886200" cy="707886"/>
          </a:xfrm>
          <a:prstGeom prst="rect">
            <a:avLst/>
          </a:prstGeom>
        </p:spPr>
        <p:txBody>
          <a:bodyPr wrap="square">
            <a:spAutoFit/>
          </a:bodyPr>
          <a:lstStyle/>
          <a:p>
            <a:pPr algn="ctr"/>
            <a:r>
              <a:rPr lang="bn-BD" sz="4000" b="1" dirty="0" smtClean="0">
                <a:latin typeface="NikoshBAN" pitchFamily="2" charset="0"/>
                <a:cs typeface="NikoshBAN" pitchFamily="2" charset="0"/>
              </a:rPr>
              <a:t>কোকনদ-পদ্মফুল </a:t>
            </a: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 </a:t>
            </a:r>
            <a:endParaRPr lang="en-US" sz="4000" b="1" dirty="0">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3FAC4C9F-C6F0-4A13-80E8-3EA5700C8C9A}"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488230_350605765094203_9109600905539322948_n.jp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4267200" y="457200"/>
            <a:ext cx="4495800" cy="707886"/>
          </a:xfrm>
          <a:prstGeom prst="rect">
            <a:avLst/>
          </a:prstGeom>
        </p:spPr>
        <p:txBody>
          <a:bodyPr wrap="square">
            <a:spAutoFit/>
          </a:bodyPr>
          <a:lstStyle/>
          <a:p>
            <a:pPr algn="ctr"/>
            <a:r>
              <a:rPr lang="bn-BD" sz="4000" b="1" dirty="0" smtClean="0">
                <a:latin typeface="NikoshBAN" pitchFamily="2" charset="0"/>
                <a:cs typeface="NikoshBAN" pitchFamily="2" charset="0"/>
              </a:rPr>
              <a:t>মক্ষিকা-মাছি </a:t>
            </a:r>
            <a:endParaRPr lang="en-US" sz="4000" b="1" dirty="0">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AD2ADDA0-2400-4774-99C4-DC23903394A4}"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shirbad.jpg"/>
          <p:cNvPicPr>
            <a:picLocks noChangeAspect="1"/>
          </p:cNvPicPr>
          <p:nvPr/>
        </p:nvPicPr>
        <p:blipFill>
          <a:blip r:embed="rId2"/>
          <a:stretch>
            <a:fillRect/>
          </a:stretch>
        </p:blipFill>
        <p:spPr>
          <a:xfrm>
            <a:off x="0" y="390525"/>
            <a:ext cx="9144000" cy="6076950"/>
          </a:xfrm>
          <a:prstGeom prst="rect">
            <a:avLst/>
          </a:prstGeom>
        </p:spPr>
      </p:pic>
      <p:sp>
        <p:nvSpPr>
          <p:cNvPr id="2" name="Rectangle 1"/>
          <p:cNvSpPr/>
          <p:nvPr/>
        </p:nvSpPr>
        <p:spPr>
          <a:xfrm>
            <a:off x="6096000" y="762000"/>
            <a:ext cx="2667000" cy="707886"/>
          </a:xfrm>
          <a:prstGeom prst="rect">
            <a:avLst/>
          </a:prstGeom>
        </p:spPr>
        <p:txBody>
          <a:bodyPr wrap="square">
            <a:spAutoFit/>
          </a:bodyPr>
          <a:lstStyle/>
          <a:p>
            <a:pPr algn="ctr"/>
            <a:r>
              <a:rPr lang="bn-BD" sz="4000" b="1" dirty="0" smtClean="0">
                <a:latin typeface="NikoshBAN" pitchFamily="2" charset="0"/>
                <a:cs typeface="NikoshBAN" pitchFamily="2" charset="0"/>
              </a:rPr>
              <a:t>বর-আশীর্বাদ  </a:t>
            </a:r>
            <a:endParaRPr lang="en-US" sz="4000" b="1"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114E9629-67D4-4A9C-BF2B-4C859051A0D7}"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371600" y="2362200"/>
            <a:ext cx="6324600" cy="2616101"/>
          </a:xfrm>
          <a:prstGeom prst="rect">
            <a:avLst/>
          </a:prstGeom>
          <a:noFill/>
        </p:spPr>
        <p:txBody>
          <a:bodyPr wrap="square" rtlCol="0">
            <a:spAutoFit/>
          </a:bodyPr>
          <a:lstStyle/>
          <a:p>
            <a:r>
              <a:rPr lang="en-US" sz="3200" dirty="0" smtClean="0">
                <a:latin typeface="NikoshBAN" pitchFamily="2" charset="0"/>
                <a:cs typeface="NikoshBAN" pitchFamily="2" charset="0"/>
              </a:rPr>
              <a:t>১।</a:t>
            </a:r>
            <a:r>
              <a:rPr lang="bn-BD" sz="3200" dirty="0" smtClean="0">
                <a:latin typeface="NikoshBAN" pitchFamily="2" charset="0"/>
                <a:cs typeface="NikoshBAN" pitchFamily="2" charset="0"/>
              </a:rPr>
              <a:t> বাংলা সাহিত্যে প্রথম প্রথা বিরোধী লেখক কে?                         ২। কবিতায় কবি দাস হিসাবে কাকে বুঝিয়েছেন ?                       ৩।</a:t>
            </a:r>
            <a:r>
              <a:rPr lang="bn-BD" sz="3200" dirty="0" smtClean="0">
                <a:solidFill>
                  <a:schemeClr val="tx1">
                    <a:lumMod val="95000"/>
                    <a:lumOff val="5000"/>
                  </a:schemeClr>
                </a:solidFill>
                <a:latin typeface="NikoshBAN" pitchFamily="2" charset="0"/>
                <a:cs typeface="NikoshBAN" pitchFamily="2" charset="0"/>
              </a:rPr>
              <a:t>কবিতায় কোন কোন ঋতুর কথা উল্লেখ আছে </a:t>
            </a:r>
            <a:r>
              <a:rPr lang="bn-BD" sz="3200" dirty="0" smtClean="0">
                <a:latin typeface="NikoshBAN" pitchFamily="2" charset="0"/>
                <a:cs typeface="NikoshBAN" pitchFamily="2" charset="0"/>
              </a:rPr>
              <a:t>?             ৪। মক্ষিকা কোথায় পড়লে গলে যায় না?                          ৫। নরকুলে ধন্য কাকে বলা হয়েছে ?                                       </a:t>
            </a:r>
            <a:r>
              <a:rPr lang="en-US" sz="3600" dirty="0" smtClean="0">
                <a:solidFill>
                  <a:schemeClr val="accent2">
                    <a:lumMod val="50000"/>
                  </a:schemeClr>
                </a:solidFill>
                <a:latin typeface="NikoshBAN" pitchFamily="2" charset="0"/>
                <a:cs typeface="NikoshBAN" pitchFamily="2" charset="0"/>
              </a:rPr>
              <a:t>      </a:t>
            </a:r>
            <a:r>
              <a:rPr lang="bn-BD" sz="3600" dirty="0" smtClean="0">
                <a:solidFill>
                  <a:schemeClr val="accent2">
                    <a:lumMod val="50000"/>
                  </a:schemeClr>
                </a:solidFill>
                <a:latin typeface="NikoshBAN" pitchFamily="2" charset="0"/>
                <a:cs typeface="NikoshBAN" pitchFamily="2" charset="0"/>
              </a:rPr>
              <a:t>  </a:t>
            </a:r>
            <a:endParaRPr lang="en-US" sz="3600" dirty="0" smtClean="0">
              <a:solidFill>
                <a:schemeClr val="accent2">
                  <a:lumMod val="50000"/>
                </a:schemeClr>
              </a:solidFill>
              <a:latin typeface="NikoshBAN" pitchFamily="2" charset="0"/>
              <a:cs typeface="NikoshBAN" pitchFamily="2" charset="0"/>
            </a:endParaRPr>
          </a:p>
        </p:txBody>
      </p:sp>
      <p:sp>
        <p:nvSpPr>
          <p:cNvPr id="4" name="Rectangle 3"/>
          <p:cNvSpPr/>
          <p:nvPr/>
        </p:nvSpPr>
        <p:spPr>
          <a:xfrm>
            <a:off x="2514600" y="1302603"/>
            <a:ext cx="3733800" cy="830997"/>
          </a:xfrm>
          <a:prstGeom prst="rect">
            <a:avLst/>
          </a:prstGeom>
        </p:spPr>
        <p:txBody>
          <a:bodyPr wrap="square">
            <a:spAutoFit/>
          </a:bodyPr>
          <a:lstStyle/>
          <a:p>
            <a:pPr algn="ctr"/>
            <a:r>
              <a:rPr lang="bn-BD" sz="4800" dirty="0" smtClean="0">
                <a:latin typeface="Nikosh" pitchFamily="2" charset="0"/>
                <a:cs typeface="Nikosh" pitchFamily="2" charset="0"/>
              </a:rPr>
              <a:t>একক </a:t>
            </a:r>
            <a:r>
              <a:rPr lang="en-US" sz="4800" dirty="0" err="1" smtClean="0">
                <a:latin typeface="Nikosh" pitchFamily="2" charset="0"/>
                <a:cs typeface="Nikosh" pitchFamily="2" charset="0"/>
              </a:rPr>
              <a:t>কাজ</a:t>
            </a:r>
            <a:r>
              <a:rPr lang="en-US" sz="4800" dirty="0" smtClean="0">
                <a:latin typeface="Nikosh" pitchFamily="2" charset="0"/>
                <a:cs typeface="Nikosh" pitchFamily="2" charset="0"/>
              </a:rPr>
              <a:t> </a:t>
            </a:r>
            <a:endParaRPr lang="en-US" sz="4800" dirty="0"/>
          </a:p>
        </p:txBody>
      </p:sp>
      <p:sp>
        <p:nvSpPr>
          <p:cNvPr id="3" name="Date Placeholder 2"/>
          <p:cNvSpPr>
            <a:spLocks noGrp="1"/>
          </p:cNvSpPr>
          <p:nvPr>
            <p:ph type="dt" sz="half" idx="10"/>
          </p:nvPr>
        </p:nvSpPr>
        <p:spPr/>
        <p:txBody>
          <a:bodyPr/>
          <a:lstStyle/>
          <a:p>
            <a:fld id="{7E3F7C88-9315-4B95-9E31-9422AAB9D238}"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Picture 1" descr="20160120_143131.jpg"/>
          <p:cNvPicPr>
            <a:picLocks noChangeAspect="1"/>
          </p:cNvPicPr>
          <p:nvPr/>
        </p:nvPicPr>
        <p:blipFill>
          <a:blip r:embed="rId4"/>
          <a:stretch>
            <a:fillRect/>
          </a:stretch>
        </p:blipFill>
        <p:spPr>
          <a:xfrm rot="10800000">
            <a:off x="0" y="-152400"/>
            <a:ext cx="9144000" cy="6153150"/>
          </a:xfrm>
          <a:prstGeom prst="rect">
            <a:avLst/>
          </a:prstGeom>
        </p:spPr>
      </p:pic>
      <p:pic>
        <p:nvPicPr>
          <p:cNvPr id="3" name="Picture 2" descr="20160120_143210.jpg"/>
          <p:cNvPicPr>
            <a:picLocks noChangeAspect="1"/>
          </p:cNvPicPr>
          <p:nvPr/>
        </p:nvPicPr>
        <p:blipFill>
          <a:blip r:embed="rId5" cstate="print"/>
          <a:srcRect l="4167" t="4074" r="2500" b="8519"/>
          <a:stretch>
            <a:fillRect/>
          </a:stretch>
        </p:blipFill>
        <p:spPr>
          <a:xfrm rot="10800000">
            <a:off x="2286000" y="2895600"/>
            <a:ext cx="5791200" cy="3050721"/>
          </a:xfrm>
          <a:prstGeom prst="rect">
            <a:avLst/>
          </a:prstGeom>
        </p:spPr>
      </p:pic>
      <p:sp>
        <p:nvSpPr>
          <p:cNvPr id="4" name="TextBox 3"/>
          <p:cNvSpPr txBox="1"/>
          <p:nvPr/>
        </p:nvSpPr>
        <p:spPr>
          <a:xfrm>
            <a:off x="914400" y="5943600"/>
            <a:ext cx="7924800" cy="707886"/>
          </a:xfrm>
          <a:prstGeom prst="rect">
            <a:avLst/>
          </a:prstGeom>
          <a:noFill/>
        </p:spPr>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itchFamily="2" charset="0"/>
                <a:cs typeface="NikoshBAN" pitchFamily="2" charset="0"/>
              </a:rPr>
              <a:t>সুতার পাড়া  আব্দুল হামেদ উচ্চ  বিদ্যালয়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0ACD40C1-B9AB-483F-A2C5-C53489F841BF}" type="datetime1">
              <a:rPr lang="en-US" smtClean="0"/>
              <a:t>11/20/2019</a:t>
            </a:fld>
            <a:endParaRPr lang="en-US"/>
          </a:p>
        </p:txBody>
      </p:sp>
      <p:sp>
        <p:nvSpPr>
          <p:cNvPr id="6" name="Footer Placeholder 5"/>
          <p:cNvSpPr>
            <a:spLocks noGrp="1"/>
          </p:cNvSpPr>
          <p:nvPr>
            <p:ph type="ftr" sz="quarter" idx="11"/>
          </p:nvPr>
        </p:nvSpPr>
        <p:spPr/>
        <p:txBody>
          <a:bodyPr/>
          <a:lstStyle/>
          <a:p>
            <a:r>
              <a:rPr lang="en-US" smtClean="0"/>
              <a:t>Saira  Banu</a:t>
            </a: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971800" y="685800"/>
            <a:ext cx="2971800" cy="923330"/>
          </a:xfrm>
          <a:prstGeom prst="rect">
            <a:avLst/>
          </a:prstGeom>
        </p:spPr>
        <p:txBody>
          <a:bodyPr wrap="square">
            <a:spAutoFit/>
          </a:bodyPr>
          <a:lstStyle/>
          <a:p>
            <a:pPr algn="ctr"/>
            <a:r>
              <a:rPr lang="en-US" sz="5400" dirty="0" err="1" smtClean="0">
                <a:latin typeface="NikoshBAN" pitchFamily="2" charset="0"/>
                <a:cs typeface="NikoshBAN" pitchFamily="2" charset="0"/>
              </a:rPr>
              <a:t>মূল্যায়ণ</a:t>
            </a:r>
            <a:r>
              <a:rPr lang="en-US" sz="5400" dirty="0" smtClean="0">
                <a:latin typeface="NikoshBAN" pitchFamily="2" charset="0"/>
                <a:cs typeface="NikoshBAN" pitchFamily="2" charset="0"/>
              </a:rPr>
              <a:t>   </a:t>
            </a:r>
            <a:endParaRPr lang="en-US" sz="5400" dirty="0">
              <a:latin typeface="NikoshBAN" pitchFamily="2" charset="0"/>
              <a:cs typeface="NikoshBAN" pitchFamily="2" charset="0"/>
            </a:endParaRPr>
          </a:p>
        </p:txBody>
      </p:sp>
      <p:sp>
        <p:nvSpPr>
          <p:cNvPr id="4" name="Rectangle 3"/>
          <p:cNvSpPr/>
          <p:nvPr/>
        </p:nvSpPr>
        <p:spPr>
          <a:xfrm>
            <a:off x="1143000" y="2743200"/>
            <a:ext cx="7162800" cy="2554545"/>
          </a:xfrm>
          <a:prstGeom prst="rect">
            <a:avLst/>
          </a:prstGeom>
        </p:spPr>
        <p:txBody>
          <a:bodyPr wrap="square">
            <a:spAutoFit/>
          </a:bodyPr>
          <a:lstStyle/>
          <a:p>
            <a:r>
              <a:rPr lang="en-US" sz="3200" dirty="0" smtClean="0">
                <a:latin typeface="NikoshBAN" pitchFamily="2" charset="0"/>
                <a:cs typeface="NikoshBAN" pitchFamily="2" charset="0"/>
              </a:rPr>
              <a:t>১।</a:t>
            </a:r>
            <a:r>
              <a:rPr lang="bn-BD" sz="3200" dirty="0" smtClean="0">
                <a:latin typeface="NikoshBAN" pitchFamily="2" charset="0"/>
                <a:cs typeface="NikoshBAN" pitchFamily="2" charset="0"/>
              </a:rPr>
              <a:t>মাইকেল মধুসূদন দত্তের জন্ম  কোথায়</a:t>
            </a:r>
            <a:r>
              <a:rPr lang="en-US" sz="3200" dirty="0" smtClean="0">
                <a:latin typeface="NikoshBAN" pitchFamily="2" charset="0"/>
                <a:cs typeface="NikoshBAN" pitchFamily="2" charset="0"/>
              </a:rPr>
              <a:t>?            ২।</a:t>
            </a:r>
            <a:r>
              <a:rPr lang="bn-BD" sz="3200" dirty="0" smtClean="0">
                <a:latin typeface="NikoshBAN" pitchFamily="2" charset="0"/>
                <a:cs typeface="NikoshBAN" pitchFamily="2" charset="0"/>
              </a:rPr>
              <a:t>বাংলা সাহিত্যে প্রথম মহাকাব্য কোনটি</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৩</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কবি দেশের স্মৃতিতে কিভাবে থাকতে চান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৪।‘কোকনদ’ কোন শব্দের প্রতি শব্দ</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৫।‘শমন’ শব্দের অর্থ কী?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5" name="Rectangle 4"/>
          <p:cNvSpPr/>
          <p:nvPr/>
        </p:nvSpPr>
        <p:spPr>
          <a:xfrm>
            <a:off x="2590800" y="1600200"/>
            <a:ext cx="2971800" cy="707886"/>
          </a:xfrm>
          <a:prstGeom prst="rect">
            <a:avLst/>
          </a:prstGeom>
        </p:spPr>
        <p:txBody>
          <a:bodyPr wrap="square">
            <a:spAutoFit/>
          </a:bodyPr>
          <a:lstStyle/>
          <a:p>
            <a:pPr algn="ctr">
              <a:defRPr/>
            </a:pPr>
            <a:r>
              <a:rPr lang="bn-BD" sz="6000" b="1" baseline="-25000" dirty="0" smtClean="0">
                <a:latin typeface="NikoshBAN" pitchFamily="2" charset="0"/>
                <a:cs typeface="NikoshBAN" pitchFamily="2" charset="0"/>
              </a:rPr>
              <a:t>জ্ঞানমূলক প্রশ্ন</a:t>
            </a:r>
            <a:r>
              <a:rPr lang="bn-BD" sz="3200" b="1" dirty="0" smtClean="0">
                <a:latin typeface="NikoshBAN" pitchFamily="2" charset="0"/>
                <a:cs typeface="NikoshBAN" pitchFamily="2" charset="0"/>
              </a:rPr>
              <a:t> </a:t>
            </a:r>
            <a:r>
              <a:rPr lang="bn-BD" sz="6000" b="1" baseline="-25000" dirty="0" smtClean="0">
                <a:latin typeface="NikoshBAN" pitchFamily="2" charset="0"/>
                <a:cs typeface="NikoshBAN" pitchFamily="2" charset="0"/>
              </a:rPr>
              <a:t>  </a:t>
            </a:r>
            <a:endParaRPr lang="en-US" sz="6000" baseline="-25000" dirty="0">
              <a:latin typeface="Adobe Caslon Pro" pitchFamily="18" charset="0"/>
            </a:endParaRPr>
          </a:p>
        </p:txBody>
      </p:sp>
      <p:sp>
        <p:nvSpPr>
          <p:cNvPr id="2" name="Date Placeholder 1"/>
          <p:cNvSpPr>
            <a:spLocks noGrp="1"/>
          </p:cNvSpPr>
          <p:nvPr>
            <p:ph type="dt" sz="half" idx="10"/>
          </p:nvPr>
        </p:nvSpPr>
        <p:spPr/>
        <p:txBody>
          <a:bodyPr/>
          <a:lstStyle/>
          <a:p>
            <a:fld id="{305D35F6-D167-4D96-9DD7-FF5E6D3748A2}" type="datetime1">
              <a:rPr lang="en-US" smtClean="0"/>
              <a:t>11/20/2019</a:t>
            </a:fld>
            <a:endParaRPr lang="en-US"/>
          </a:p>
        </p:txBody>
      </p:sp>
      <p:sp>
        <p:nvSpPr>
          <p:cNvPr id="6" name="Footer Placeholder 5"/>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971800" y="1346537"/>
            <a:ext cx="2971801" cy="1015663"/>
          </a:xfrm>
          <a:prstGeom prst="rect">
            <a:avLst/>
          </a:prstGeom>
        </p:spPr>
        <p:txBody>
          <a:bodyPr wrap="square">
            <a:spAutoFit/>
          </a:bodyPr>
          <a:lstStyle/>
          <a:p>
            <a:r>
              <a:rPr lang="en-US" sz="6000" b="1" dirty="0" err="1" smtClean="0">
                <a:solidFill>
                  <a:schemeClr val="tx1">
                    <a:lumMod val="75000"/>
                    <a:lumOff val="25000"/>
                  </a:schemeClr>
                </a:solidFill>
                <a:latin typeface="NikoshBAN" pitchFamily="2" charset="0"/>
                <a:cs typeface="NikoshBAN" pitchFamily="2" charset="0"/>
              </a:rPr>
              <a:t>বাড়</a:t>
            </a:r>
            <a:r>
              <a:rPr lang="bn-BD" sz="6000" b="1" dirty="0" smtClean="0">
                <a:solidFill>
                  <a:schemeClr val="tx1">
                    <a:lumMod val="75000"/>
                    <a:lumOff val="25000"/>
                  </a:schemeClr>
                </a:solidFill>
                <a:latin typeface="NikoshBAN" pitchFamily="2" charset="0"/>
                <a:cs typeface="NikoshBAN" pitchFamily="2" charset="0"/>
              </a:rPr>
              <a:t>ি</a:t>
            </a:r>
            <a:r>
              <a:rPr lang="en-US" sz="6000" b="1" dirty="0" smtClean="0">
                <a:solidFill>
                  <a:schemeClr val="tx1">
                    <a:lumMod val="75000"/>
                    <a:lumOff val="25000"/>
                  </a:schemeClr>
                </a:solidFill>
                <a:latin typeface="NikoshBAN" pitchFamily="2" charset="0"/>
                <a:cs typeface="NikoshBAN" pitchFamily="2" charset="0"/>
              </a:rPr>
              <a:t>র </a:t>
            </a:r>
            <a:r>
              <a:rPr lang="en-US" sz="6000" b="1" dirty="0" err="1" smtClean="0">
                <a:solidFill>
                  <a:schemeClr val="tx1">
                    <a:lumMod val="75000"/>
                    <a:lumOff val="25000"/>
                  </a:schemeClr>
                </a:solidFill>
                <a:latin typeface="NikoshBAN" pitchFamily="2" charset="0"/>
                <a:cs typeface="NikoshBAN" pitchFamily="2" charset="0"/>
              </a:rPr>
              <a:t>কাজ</a:t>
            </a:r>
            <a:endParaRPr lang="en-US" sz="6000" b="1" dirty="0">
              <a:solidFill>
                <a:schemeClr val="tx1">
                  <a:lumMod val="75000"/>
                  <a:lumOff val="25000"/>
                </a:schemeClr>
              </a:solidFill>
              <a:latin typeface="NikoshBAN" pitchFamily="2" charset="0"/>
              <a:cs typeface="NikoshBAN" pitchFamily="2" charset="0"/>
            </a:endParaRPr>
          </a:p>
        </p:txBody>
      </p:sp>
      <p:sp>
        <p:nvSpPr>
          <p:cNvPr id="3" name="Rectangle 2"/>
          <p:cNvSpPr/>
          <p:nvPr/>
        </p:nvSpPr>
        <p:spPr>
          <a:xfrm>
            <a:off x="1981200" y="2971800"/>
            <a:ext cx="5257800" cy="1077218"/>
          </a:xfrm>
          <a:prstGeom prst="rect">
            <a:avLst/>
          </a:prstGeom>
        </p:spPr>
        <p:txBody>
          <a:bodyPr wrap="square">
            <a:spAutoFit/>
          </a:bodyPr>
          <a:lstStyle/>
          <a:p>
            <a:r>
              <a:rPr lang="en-US" sz="3200" b="1" dirty="0" smtClean="0">
                <a:latin typeface="NikoshBAN" pitchFamily="2" charset="0"/>
                <a:cs typeface="NikoshBAN" pitchFamily="2" charset="0"/>
              </a:rPr>
              <a:t>‘</a:t>
            </a:r>
            <a:r>
              <a:rPr lang="bn-BD" sz="3200" b="1" dirty="0" smtClean="0">
                <a:solidFill>
                  <a:schemeClr val="tx1">
                    <a:lumMod val="95000"/>
                    <a:lumOff val="5000"/>
                  </a:schemeClr>
                </a:solidFill>
                <a:latin typeface="NikoshBAN" pitchFamily="2" charset="0"/>
                <a:cs typeface="NikoshBAN" pitchFamily="2" charset="0"/>
              </a:rPr>
              <a:t>বঙ্গভূমির প্রতি</a:t>
            </a:r>
            <a:r>
              <a:rPr lang="en-US" sz="3200" b="1" dirty="0" smtClean="0">
                <a:solidFill>
                  <a:schemeClr val="tx1">
                    <a:lumMod val="95000"/>
                    <a:lumOff val="5000"/>
                  </a:schemeClr>
                </a:solidFill>
                <a:latin typeface="NikoshBAN" pitchFamily="2" charset="0"/>
                <a:cs typeface="NikoshBAN" pitchFamily="2" charset="0"/>
              </a:rPr>
              <a:t>’ </a:t>
            </a:r>
            <a:r>
              <a:rPr lang="bn-BD" sz="3200" b="1" dirty="0" smtClean="0">
                <a:solidFill>
                  <a:schemeClr val="tx1">
                    <a:lumMod val="95000"/>
                    <a:lumOff val="5000"/>
                  </a:schemeClr>
                </a:solidFill>
                <a:latin typeface="NikoshBAN" pitchFamily="2" charset="0"/>
                <a:cs typeface="NikoshBAN" pitchFamily="2" charset="0"/>
              </a:rPr>
              <a:t>কবিতা থেকে </a:t>
            </a:r>
            <a:r>
              <a:rPr lang="bn-BD" sz="3200" b="1" dirty="0" smtClean="0">
                <a:latin typeface="NikoshBAN" pitchFamily="2" charset="0"/>
                <a:cs typeface="NikoshBAN" pitchFamily="2" charset="0"/>
              </a:rPr>
              <a:t>২৫টি</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জ্ঞানমূলক প্রশ্ন এবং উত্তর লিখে আনবে।  </a:t>
            </a:r>
            <a:endParaRPr lang="en-US" sz="3200" b="1"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BBD66AB3-EB59-40BE-8008-29342ECF6605}"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nsoon in.jpg"/>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2667000" y="1134070"/>
            <a:ext cx="3962400" cy="923330"/>
          </a:xfrm>
          <a:prstGeom prst="rect">
            <a:avLst/>
          </a:prstGeom>
        </p:spPr>
        <p:txBody>
          <a:bodyPr wrap="square">
            <a:spAutoFit/>
          </a:bodyPr>
          <a:lstStyle/>
          <a:p>
            <a:pPr algn="ctr"/>
            <a:r>
              <a:rPr lang="bn-BD" sz="5400" dirty="0" smtClean="0">
                <a:solidFill>
                  <a:schemeClr val="tx1">
                    <a:lumMod val="95000"/>
                    <a:lumOff val="5000"/>
                  </a:schemeClr>
                </a:solidFill>
                <a:latin typeface="NikoshBAN" pitchFamily="2" charset="0"/>
                <a:cs typeface="NikoshBAN" pitchFamily="2" charset="0"/>
              </a:rPr>
              <a:t> </a:t>
            </a:r>
            <a:r>
              <a:rPr lang="bn-BD" sz="5400" b="1" dirty="0" smtClean="0">
                <a:solidFill>
                  <a:schemeClr val="tx1">
                    <a:lumMod val="95000"/>
                    <a:lumOff val="5000"/>
                  </a:schemeClr>
                </a:solidFill>
                <a:latin typeface="NikoshBAN" pitchFamily="2" charset="0"/>
                <a:cs typeface="NikoshBAN" pitchFamily="2" charset="0"/>
              </a:rPr>
              <a:t>সবাইকে ধন্যবাদ </a:t>
            </a:r>
            <a:endParaRPr lang="en-US" sz="5400" b="1" dirty="0">
              <a:solidFill>
                <a:schemeClr val="tx1">
                  <a:lumMod val="95000"/>
                  <a:lumOff val="5000"/>
                </a:schemeClr>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0D420E65-D682-41E7-962D-C23C4E80DE76}" type="datetime1">
              <a:rPr lang="en-US" smtClean="0"/>
              <a:t>11/20/2019</a:t>
            </a:fld>
            <a:endParaRPr lang="en-US"/>
          </a:p>
        </p:txBody>
      </p:sp>
      <p:sp>
        <p:nvSpPr>
          <p:cNvPr id="3" name="Footer Placeholder 2"/>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utumn Bangladesh.png"/>
          <p:cNvPicPr>
            <a:picLocks noChangeAspect="1"/>
          </p:cNvPicPr>
          <p:nvPr/>
        </p:nvPicPr>
        <p:blipFill>
          <a:blip r:embed="rId2"/>
          <a:stretch>
            <a:fillRect/>
          </a:stretch>
        </p:blipFill>
        <p:spPr>
          <a:xfrm>
            <a:off x="0" y="0"/>
            <a:ext cx="9144000" cy="6400800"/>
          </a:xfrm>
          <a:prstGeom prst="rect">
            <a:avLst/>
          </a:prstGeom>
        </p:spPr>
      </p:pic>
      <p:sp>
        <p:nvSpPr>
          <p:cNvPr id="2" name="Date Placeholder 1"/>
          <p:cNvSpPr>
            <a:spLocks noGrp="1"/>
          </p:cNvSpPr>
          <p:nvPr>
            <p:ph type="dt" sz="half" idx="10"/>
          </p:nvPr>
        </p:nvSpPr>
        <p:spPr/>
        <p:txBody>
          <a:bodyPr/>
          <a:lstStyle/>
          <a:p>
            <a:fld id="{D7EB4CD0-8C4B-4175-8FB6-C3CB17B9C440}" type="datetime1">
              <a:rPr lang="en-US" smtClean="0"/>
              <a:t>11/20/2019</a:t>
            </a:fld>
            <a:endParaRPr lang="en-US"/>
          </a:p>
        </p:txBody>
      </p:sp>
      <p:sp>
        <p:nvSpPr>
          <p:cNvPr id="3" name="Footer Placeholder 2"/>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JasminPresentation\k.nanar\ঋতু\waves_river1_245x368.jpg"/>
          <p:cNvPicPr>
            <a:picLocks noChangeAspect="1" noChangeArrowheads="1"/>
          </p:cNvPicPr>
          <p:nvPr/>
        </p:nvPicPr>
        <p:blipFill>
          <a:blip r:embed="rId2"/>
          <a:srcRect/>
          <a:stretch>
            <a:fillRect/>
          </a:stretch>
        </p:blipFill>
        <p:spPr bwMode="auto">
          <a:xfrm>
            <a:off x="0" y="0"/>
            <a:ext cx="4343400" cy="7010400"/>
          </a:xfrm>
          <a:prstGeom prst="rect">
            <a:avLst/>
          </a:prstGeom>
          <a:noFill/>
        </p:spPr>
      </p:pic>
      <p:pic>
        <p:nvPicPr>
          <p:cNvPr id="3" name="Picture 2" descr="Bangladeshi_boat1.jpg"/>
          <p:cNvPicPr>
            <a:picLocks noChangeAspect="1"/>
          </p:cNvPicPr>
          <p:nvPr/>
        </p:nvPicPr>
        <p:blipFill>
          <a:blip r:embed="rId3"/>
          <a:stretch>
            <a:fillRect/>
          </a:stretch>
        </p:blipFill>
        <p:spPr>
          <a:xfrm>
            <a:off x="4343400" y="0"/>
            <a:ext cx="4800600" cy="6858000"/>
          </a:xfrm>
          <a:prstGeom prst="rect">
            <a:avLst/>
          </a:prstGeom>
        </p:spPr>
      </p:pic>
      <p:sp>
        <p:nvSpPr>
          <p:cNvPr id="2" name="Date Placeholder 1"/>
          <p:cNvSpPr>
            <a:spLocks noGrp="1"/>
          </p:cNvSpPr>
          <p:nvPr>
            <p:ph type="dt" sz="half" idx="10"/>
          </p:nvPr>
        </p:nvSpPr>
        <p:spPr/>
        <p:txBody>
          <a:bodyPr/>
          <a:lstStyle/>
          <a:p>
            <a:fld id="{C0E39CE1-25ED-42AC-9044-0963D01BC279}" type="datetime1">
              <a:rPr lang="en-US" smtClean="0"/>
              <a:t>11/20/2019</a:t>
            </a:fld>
            <a:endParaRPr lang="en-US"/>
          </a:p>
        </p:txBody>
      </p:sp>
      <p:sp>
        <p:nvSpPr>
          <p:cNvPr id="4" name="Footer Placeholder 3"/>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2.jp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28601" y="776407"/>
            <a:ext cx="3962399" cy="1661993"/>
          </a:xfrm>
          <a:prstGeom prst="rect">
            <a:avLst/>
          </a:prstGeom>
        </p:spPr>
        <p:txBody>
          <a:bodyPr wrap="square">
            <a:spAutoFit/>
          </a:bodyPr>
          <a:lstStyle/>
          <a:p>
            <a:pPr algn="ctr"/>
            <a:r>
              <a:rPr lang="en-US" sz="4800" b="1" dirty="0" err="1" smtClean="0">
                <a:latin typeface="Nikosh" pitchFamily="2" charset="0"/>
                <a:cs typeface="Nikosh" pitchFamily="2" charset="0"/>
              </a:rPr>
              <a:t>আমাদের</a:t>
            </a:r>
            <a:r>
              <a:rPr lang="en-US" sz="4800" b="1" dirty="0" smtClean="0">
                <a:latin typeface="Nikosh" pitchFamily="2" charset="0"/>
                <a:cs typeface="Nikosh" pitchFamily="2" charset="0"/>
              </a:rPr>
              <a:t> </a:t>
            </a:r>
            <a:r>
              <a:rPr lang="en-US" sz="4800" b="1" dirty="0" err="1" smtClean="0">
                <a:latin typeface="Nikosh" pitchFamily="2" charset="0"/>
                <a:cs typeface="Nikosh" pitchFamily="2" charset="0"/>
              </a:rPr>
              <a:t>আজকের</a:t>
            </a:r>
            <a:r>
              <a:rPr lang="en-US" sz="4800" b="1" dirty="0" smtClean="0">
                <a:latin typeface="Nikosh" pitchFamily="2" charset="0"/>
                <a:cs typeface="Nikosh" pitchFamily="2" charset="0"/>
              </a:rPr>
              <a:t> </a:t>
            </a:r>
            <a:r>
              <a:rPr lang="en-US" sz="5400" b="1" dirty="0" err="1" smtClean="0">
                <a:latin typeface="Nikosh" pitchFamily="2" charset="0"/>
                <a:cs typeface="Nikosh" pitchFamily="2" charset="0"/>
              </a:rPr>
              <a:t>কবিতা</a:t>
            </a:r>
            <a:r>
              <a:rPr lang="en-US" sz="5400" b="1" dirty="0" smtClean="0">
                <a:latin typeface="Nikosh" pitchFamily="2" charset="0"/>
                <a:cs typeface="Nikosh" pitchFamily="2" charset="0"/>
              </a:rPr>
              <a:t> </a:t>
            </a:r>
            <a:r>
              <a:rPr lang="en-US" sz="4800" b="1" dirty="0" smtClean="0">
                <a:latin typeface="Nikosh" pitchFamily="2" charset="0"/>
                <a:cs typeface="Nikosh" pitchFamily="2" charset="0"/>
              </a:rPr>
              <a:t>            </a:t>
            </a:r>
            <a:r>
              <a:rPr lang="en-US" sz="4800" b="1" dirty="0" smtClean="0">
                <a:solidFill>
                  <a:schemeClr val="tx1">
                    <a:lumMod val="95000"/>
                    <a:lumOff val="5000"/>
                  </a:schemeClr>
                </a:solidFill>
                <a:latin typeface="Nikosh" pitchFamily="2" charset="0"/>
                <a:cs typeface="Nikosh" pitchFamily="2" charset="0"/>
              </a:rPr>
              <a:t> </a:t>
            </a:r>
            <a:r>
              <a:rPr lang="en-US" sz="4800" dirty="0" smtClean="0">
                <a:latin typeface="Nikosh" pitchFamily="2" charset="0"/>
                <a:cs typeface="Nikosh" pitchFamily="2" charset="0"/>
              </a:rPr>
              <a:t>      </a:t>
            </a:r>
            <a:endParaRPr lang="en-US" sz="4800" dirty="0">
              <a:latin typeface="Nikosh" pitchFamily="2" charset="0"/>
              <a:cs typeface="Nikosh" pitchFamily="2" charset="0"/>
            </a:endParaRPr>
          </a:p>
        </p:txBody>
      </p:sp>
      <p:sp>
        <p:nvSpPr>
          <p:cNvPr id="5" name="Rectangle 4"/>
          <p:cNvSpPr/>
          <p:nvPr/>
        </p:nvSpPr>
        <p:spPr>
          <a:xfrm>
            <a:off x="228600" y="4495800"/>
            <a:ext cx="5943600" cy="1569660"/>
          </a:xfrm>
          <a:prstGeom prst="rect">
            <a:avLst/>
          </a:prstGeom>
        </p:spPr>
        <p:txBody>
          <a:bodyPr wrap="square">
            <a:spAutoFit/>
          </a:bodyPr>
          <a:lstStyle/>
          <a:p>
            <a:pPr algn="ctr"/>
            <a:r>
              <a:rPr lang="bn-BD" sz="4800" b="1" dirty="0" smtClean="0">
                <a:solidFill>
                  <a:schemeClr val="tx1">
                    <a:lumMod val="95000"/>
                    <a:lumOff val="5000"/>
                  </a:schemeClr>
                </a:solidFill>
                <a:latin typeface="NikoshBAN" pitchFamily="2" charset="0"/>
                <a:cs typeface="NikoshBAN" pitchFamily="2" charset="0"/>
              </a:rPr>
              <a:t>বঙ্গভূমির প্রতি            </a:t>
            </a:r>
            <a:r>
              <a:rPr lang="bn-BD" sz="4000" b="1" dirty="0" smtClean="0">
                <a:solidFill>
                  <a:schemeClr val="tx1">
                    <a:lumMod val="95000"/>
                    <a:lumOff val="5000"/>
                  </a:schemeClr>
                </a:solidFill>
                <a:latin typeface="NikoshBAN" pitchFamily="2" charset="0"/>
                <a:cs typeface="NikoshBAN" pitchFamily="2" charset="0"/>
              </a:rPr>
              <a:t>মাইকেল</a:t>
            </a:r>
            <a:r>
              <a:rPr lang="bn-BD" sz="4800" b="1" dirty="0" smtClean="0">
                <a:solidFill>
                  <a:schemeClr val="tx1">
                    <a:lumMod val="95000"/>
                    <a:lumOff val="5000"/>
                  </a:schemeClr>
                </a:solidFill>
                <a:latin typeface="NikoshBAN" pitchFamily="2" charset="0"/>
                <a:cs typeface="NikoshBAN" pitchFamily="2" charset="0"/>
              </a:rPr>
              <a:t> </a:t>
            </a:r>
            <a:r>
              <a:rPr lang="bn-BD" sz="4000" b="1" dirty="0" smtClean="0">
                <a:solidFill>
                  <a:schemeClr val="tx1">
                    <a:lumMod val="95000"/>
                    <a:lumOff val="5000"/>
                  </a:schemeClr>
                </a:solidFill>
                <a:latin typeface="NikoshBAN" pitchFamily="2" charset="0"/>
                <a:cs typeface="NikoshBAN" pitchFamily="2" charset="0"/>
              </a:rPr>
              <a:t>মধুসূদন দত্ত</a:t>
            </a:r>
            <a:endParaRPr lang="en-US" sz="6000" dirty="0">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5C4893ED-3C71-4B25-A11D-413472481299}" type="datetime1">
              <a:rPr lang="en-US" smtClean="0"/>
              <a:t>11/20/2019</a:t>
            </a:fld>
            <a:endParaRPr lang="en-US"/>
          </a:p>
        </p:txBody>
      </p:sp>
      <p:sp>
        <p:nvSpPr>
          <p:cNvPr id="6" name="Footer Placeholder 5"/>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895600" y="914400"/>
            <a:ext cx="4114800" cy="923330"/>
          </a:xfrm>
          <a:prstGeom prst="rect">
            <a:avLst/>
          </a:prstGeom>
        </p:spPr>
        <p:txBody>
          <a:bodyPr wrap="square">
            <a:spAutoFit/>
          </a:bodyPr>
          <a:lstStyle/>
          <a:p>
            <a:pPr algn="ctr"/>
            <a:r>
              <a:rPr lang="en-US" sz="5400" b="1" dirty="0" err="1" smtClean="0">
                <a:latin typeface="Nikosh" pitchFamily="2" charset="0"/>
                <a:cs typeface="Nikosh" pitchFamily="2" charset="0"/>
              </a:rPr>
              <a:t>শিখন</a:t>
            </a:r>
            <a:r>
              <a:rPr lang="en-US" sz="5400" b="1" dirty="0" smtClean="0">
                <a:latin typeface="Nikosh" pitchFamily="2" charset="0"/>
                <a:cs typeface="Nikosh" pitchFamily="2" charset="0"/>
              </a:rPr>
              <a:t> </a:t>
            </a:r>
            <a:r>
              <a:rPr lang="en-US" sz="5400" b="1" dirty="0" err="1" smtClean="0">
                <a:latin typeface="Nikosh" pitchFamily="2" charset="0"/>
                <a:cs typeface="Nikosh" pitchFamily="2" charset="0"/>
              </a:rPr>
              <a:t>ফল</a:t>
            </a:r>
            <a:r>
              <a:rPr lang="en-US" sz="5400" b="1" dirty="0" smtClean="0">
                <a:latin typeface="Nikosh" pitchFamily="2" charset="0"/>
                <a:cs typeface="Nikosh" pitchFamily="2" charset="0"/>
              </a:rPr>
              <a:t> </a:t>
            </a:r>
            <a:endParaRPr lang="en-US" sz="5400" b="1" dirty="0"/>
          </a:p>
        </p:txBody>
      </p:sp>
      <p:sp>
        <p:nvSpPr>
          <p:cNvPr id="3" name="Rectangle 2"/>
          <p:cNvSpPr/>
          <p:nvPr/>
        </p:nvSpPr>
        <p:spPr>
          <a:xfrm>
            <a:off x="533400" y="2286000"/>
            <a:ext cx="8382000" cy="2554545"/>
          </a:xfrm>
          <a:prstGeom prst="rect">
            <a:avLst/>
          </a:prstGeom>
        </p:spPr>
        <p:txBody>
          <a:bodyPr wrap="square">
            <a:spAutoFit/>
          </a:bodyPr>
          <a:lstStyle/>
          <a:p>
            <a:r>
              <a:rPr lang="en-US" sz="3200" dirty="0" smtClean="0">
                <a:solidFill>
                  <a:srgbClr val="FF0000"/>
                </a:solidFill>
                <a:latin typeface="NikoshBAN" pitchFamily="2" charset="0"/>
                <a:cs typeface="NikoshBAN" pitchFamily="2" charset="0"/>
              </a:rPr>
              <a:t>  </a:t>
            </a:r>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শিক্ষার্থীরা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১</a:t>
            </a:r>
            <a:r>
              <a:rPr lang="bn-BD" sz="3200" dirty="0" smtClean="0">
                <a:latin typeface="NikoshBAN" pitchFamily="2" charset="0"/>
                <a:cs typeface="NikoshBAN" pitchFamily="2" charset="0"/>
              </a:rPr>
              <a:t>। বাংলা সাহিত্যে প্রথম প্রথাবিরোধী লেখক কে তা বলতে পারবে                                                             ২। প্রবাসে থেকে স্বদেশের প্রতি কবির শ্রদ্ধা ব্যাখ্যা 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৩। দেশমাতৃকার কাছে কিভাবে ক্ষমা প্রার্থনা করেছেন তা বর্ণনা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241AB460-0DDD-4EEE-98D9-471917998009}" type="datetime1">
              <a:rPr lang="en-US" smtClean="0"/>
              <a:t>11/20/2019</a:t>
            </a:fld>
            <a:endParaRPr lang="en-US"/>
          </a:p>
        </p:txBody>
      </p:sp>
      <p:sp>
        <p:nvSpPr>
          <p:cNvPr id="5" name="Footer Placeholder 4"/>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descr="mycle-modusudon.jpg"/>
          <p:cNvPicPr>
            <a:picLocks noChangeAspect="1"/>
          </p:cNvPicPr>
          <p:nvPr/>
        </p:nvPicPr>
        <p:blipFill>
          <a:blip r:embed="rId3"/>
          <a:stretch>
            <a:fillRect/>
          </a:stretch>
        </p:blipFill>
        <p:spPr>
          <a:xfrm>
            <a:off x="5181600" y="519112"/>
            <a:ext cx="3581400" cy="5819775"/>
          </a:xfrm>
          <a:prstGeom prst="rect">
            <a:avLst/>
          </a:prstGeom>
        </p:spPr>
      </p:pic>
      <p:sp>
        <p:nvSpPr>
          <p:cNvPr id="5" name="Rectangle 4"/>
          <p:cNvSpPr/>
          <p:nvPr/>
        </p:nvSpPr>
        <p:spPr>
          <a:xfrm>
            <a:off x="1066800" y="457200"/>
            <a:ext cx="4953001" cy="707886"/>
          </a:xfrm>
          <a:prstGeom prst="rect">
            <a:avLst/>
          </a:prstGeom>
        </p:spPr>
        <p:txBody>
          <a:bodyPr wrap="square">
            <a:spAutoFit/>
          </a:bodyPr>
          <a:lstStyle/>
          <a:p>
            <a:r>
              <a:rPr lang="bn-BD" sz="4000" b="1" dirty="0" smtClean="0">
                <a:latin typeface="Nikosh" pitchFamily="2" charset="0"/>
                <a:cs typeface="Nikosh" pitchFamily="2" charset="0"/>
              </a:rPr>
              <a:t>কবি</a:t>
            </a:r>
            <a:r>
              <a:rPr lang="en-US" sz="4000" b="1" dirty="0" smtClean="0">
                <a:latin typeface="Nikosh" pitchFamily="2" charset="0"/>
                <a:cs typeface="Nikosh" pitchFamily="2" charset="0"/>
              </a:rPr>
              <a:t> </a:t>
            </a:r>
            <a:r>
              <a:rPr lang="en-US" sz="4000" b="1" dirty="0" err="1" smtClean="0">
                <a:latin typeface="Nikosh" pitchFamily="2" charset="0"/>
                <a:cs typeface="Nikosh" pitchFamily="2" charset="0"/>
              </a:rPr>
              <a:t>পরিচিতি</a:t>
            </a:r>
            <a:r>
              <a:rPr lang="en-US" sz="4000" b="1" dirty="0" smtClean="0">
                <a:latin typeface="Nikosh" pitchFamily="2" charset="0"/>
                <a:cs typeface="Nikosh" pitchFamily="2" charset="0"/>
              </a:rPr>
              <a:t>  </a:t>
            </a:r>
            <a:endParaRPr lang="en-US" sz="4000" b="1" dirty="0"/>
          </a:p>
        </p:txBody>
      </p:sp>
      <p:sp>
        <p:nvSpPr>
          <p:cNvPr id="8" name="Rectangle 7"/>
          <p:cNvSpPr/>
          <p:nvPr/>
        </p:nvSpPr>
        <p:spPr>
          <a:xfrm>
            <a:off x="0" y="5334000"/>
            <a:ext cx="5029200" cy="523220"/>
          </a:xfrm>
          <a:prstGeom prst="rect">
            <a:avLst/>
          </a:prstGeom>
        </p:spPr>
        <p:txBody>
          <a:bodyPr wrap="square">
            <a:spAutoFit/>
          </a:bodyPr>
          <a:lstStyle/>
          <a:p>
            <a:pPr algn="ctr"/>
            <a:r>
              <a:rPr lang="bn-BD" sz="2800" dirty="0" smtClean="0">
                <a:latin typeface="NikoshBAN" pitchFamily="2" charset="0"/>
                <a:cs typeface="NikoshBAN" pitchFamily="2" charset="0"/>
              </a:rPr>
              <a:t>মৃত্যু</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২৯ জুন, ১৮৭৩ সাল কলকাতায়।  </a:t>
            </a:r>
            <a:endParaRPr lang="en-US" sz="2800" dirty="0">
              <a:latin typeface="NikoshBAN" pitchFamily="2" charset="0"/>
              <a:cs typeface="NikoshBAN" pitchFamily="2" charset="0"/>
            </a:endParaRPr>
          </a:p>
        </p:txBody>
      </p:sp>
      <p:sp>
        <p:nvSpPr>
          <p:cNvPr id="9" name="Rectangle 8"/>
          <p:cNvSpPr/>
          <p:nvPr/>
        </p:nvSpPr>
        <p:spPr>
          <a:xfrm>
            <a:off x="0" y="1905000"/>
            <a:ext cx="5181599" cy="523220"/>
          </a:xfrm>
          <a:prstGeom prst="rect">
            <a:avLst/>
          </a:prstGeom>
        </p:spPr>
        <p:txBody>
          <a:bodyPr wrap="square">
            <a:spAutoFit/>
          </a:bodyPr>
          <a:lstStyle/>
          <a:p>
            <a:pPr algn="ctr"/>
            <a:r>
              <a:rPr lang="bn-BD" sz="2800" dirty="0" smtClean="0">
                <a:latin typeface="NikoshBAN" pitchFamily="2" charset="0"/>
                <a:cs typeface="NikoshBAN" pitchFamily="2" charset="0"/>
              </a:rPr>
              <a:t>জন্ম</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২৫জানুয়ারি, ১৮২৪ সাল যশোরে।  </a:t>
            </a:r>
            <a:endParaRPr lang="en-US" sz="2800" dirty="0">
              <a:latin typeface="NikoshBAN" pitchFamily="2" charset="0"/>
              <a:cs typeface="NikoshBAN" pitchFamily="2" charset="0"/>
            </a:endParaRPr>
          </a:p>
        </p:txBody>
      </p:sp>
      <p:sp>
        <p:nvSpPr>
          <p:cNvPr id="10" name="Rectangle 9"/>
          <p:cNvSpPr/>
          <p:nvPr/>
        </p:nvSpPr>
        <p:spPr>
          <a:xfrm>
            <a:off x="152400" y="2590800"/>
            <a:ext cx="5410200" cy="1815882"/>
          </a:xfrm>
          <a:prstGeom prst="rect">
            <a:avLst/>
          </a:prstGeom>
        </p:spPr>
        <p:txBody>
          <a:bodyPr wrap="square">
            <a:spAutoFit/>
          </a:bodyPr>
          <a:lstStyle/>
          <a:p>
            <a:r>
              <a:rPr lang="bn-BD" sz="2800" dirty="0" smtClean="0">
                <a:latin typeface="NikoshBAN" pitchFamily="2" charset="0"/>
                <a:cs typeface="NikoshBAN" pitchFamily="2" charset="0"/>
              </a:rPr>
              <a:t>ইংরেজি সাহিত্যে খ্যাতি লাভ করার  তীব্র বাসনা থেকে তিনি খ্রিষ্ট ধর্ম গ্রহন করেন এবং তখন তার নামের আগে মাইকেল শব্দটি যুক্ত হয়। কিন্তু শেষপর্যন্ত বাংলা সাহিত্যই তাকে বিখ্যাত করে।   </a:t>
            </a:r>
            <a:endParaRPr lang="en-US" sz="2800" dirty="0">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8C343A4E-C053-4625-806B-37BF7BC88F74}" type="datetime1">
              <a:rPr lang="en-US" smtClean="0"/>
              <a:t>11/20/2019</a:t>
            </a:fld>
            <a:endParaRPr lang="en-US"/>
          </a:p>
        </p:txBody>
      </p:sp>
      <p:sp>
        <p:nvSpPr>
          <p:cNvPr id="4" name="Footer Placeholder 3"/>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3276600" y="304800"/>
            <a:ext cx="3657600" cy="769441"/>
          </a:xfrm>
          <a:prstGeom prst="rect">
            <a:avLst/>
          </a:prstGeom>
        </p:spPr>
        <p:txBody>
          <a:bodyPr wrap="square">
            <a:spAutoFit/>
          </a:bodyPr>
          <a:lstStyle/>
          <a:p>
            <a:r>
              <a:rPr lang="bn-BD" sz="4400" b="1" dirty="0" smtClean="0">
                <a:latin typeface="Nikosh" pitchFamily="2" charset="0"/>
                <a:cs typeface="Nikosh" pitchFamily="2" charset="0"/>
              </a:rPr>
              <a:t>রচনা সমূহ </a:t>
            </a:r>
            <a:r>
              <a:rPr lang="en-US" sz="4400" b="1" dirty="0" smtClean="0">
                <a:latin typeface="Nikosh" pitchFamily="2" charset="0"/>
                <a:cs typeface="Nikosh" pitchFamily="2" charset="0"/>
              </a:rPr>
              <a:t>  </a:t>
            </a:r>
            <a:endParaRPr lang="en-US" sz="4400" b="1" dirty="0"/>
          </a:p>
        </p:txBody>
      </p:sp>
      <p:sp>
        <p:nvSpPr>
          <p:cNvPr id="5" name="Oval 4"/>
          <p:cNvSpPr/>
          <p:nvPr/>
        </p:nvSpPr>
        <p:spPr>
          <a:xfrm>
            <a:off x="2971800" y="2209800"/>
            <a:ext cx="3276600" cy="2438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smtClean="0">
                <a:latin typeface="NikoshBAN" pitchFamily="2" charset="0"/>
                <a:cs typeface="NikoshBAN" pitchFamily="2" charset="0"/>
              </a:rPr>
              <a:t> নাটক</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পদ্মাবতী, কৃষ্ণকুমারী,শর্মষ্ঠা</a:t>
            </a:r>
            <a:endParaRPr lang="en-US" sz="2800" dirty="0">
              <a:latin typeface="NikoshBAN" pitchFamily="2" charset="0"/>
              <a:cs typeface="NikoshBAN" pitchFamily="2" charset="0"/>
            </a:endParaRPr>
          </a:p>
        </p:txBody>
      </p:sp>
      <p:sp>
        <p:nvSpPr>
          <p:cNvPr id="6" name="Oval 5"/>
          <p:cNvSpPr/>
          <p:nvPr/>
        </p:nvSpPr>
        <p:spPr>
          <a:xfrm>
            <a:off x="2971800" y="2362200"/>
            <a:ext cx="3200400" cy="2362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smtClean="0">
                <a:latin typeface="NikoshBAN" pitchFamily="2" charset="0"/>
                <a:cs typeface="NikoshBAN" pitchFamily="2" charset="0"/>
              </a:rPr>
              <a:t>বাংলা,ইংরেজি তেলেগু,ফরাসি  হিব্রু,জার্মান ইটালিয়ান।  </a:t>
            </a:r>
            <a:endParaRPr lang="en-US" sz="2800" dirty="0">
              <a:latin typeface="NikoshBAN" pitchFamily="2" charset="0"/>
              <a:cs typeface="NikoshBAN" pitchFamily="2" charset="0"/>
            </a:endParaRPr>
          </a:p>
        </p:txBody>
      </p:sp>
      <p:sp>
        <p:nvSpPr>
          <p:cNvPr id="7" name="Oval 6"/>
          <p:cNvSpPr/>
          <p:nvPr/>
        </p:nvSpPr>
        <p:spPr>
          <a:xfrm>
            <a:off x="3048000" y="2286000"/>
            <a:ext cx="3200400" cy="2362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smtClean="0">
                <a:latin typeface="NikoshBAN" pitchFamily="2" charset="0"/>
                <a:cs typeface="NikoshBAN" pitchFamily="2" charset="0"/>
              </a:rPr>
              <a:t>প্রহসন</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একেই কি বলে সভ্যতা,  বুড়ো শালিকের ঘাড়ে রোঁ   </a:t>
            </a:r>
            <a:endParaRPr lang="en-US" sz="2800" dirty="0">
              <a:latin typeface="NikoshBAN" pitchFamily="2" charset="0"/>
              <a:cs typeface="NikoshBAN" pitchFamily="2" charset="0"/>
            </a:endParaRPr>
          </a:p>
        </p:txBody>
      </p:sp>
      <p:sp>
        <p:nvSpPr>
          <p:cNvPr id="8" name="Oval 7"/>
          <p:cNvSpPr/>
          <p:nvPr/>
        </p:nvSpPr>
        <p:spPr>
          <a:xfrm>
            <a:off x="3048000" y="2209800"/>
            <a:ext cx="3200400" cy="2362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latin typeface="NikoshBAN" pitchFamily="2" charset="0"/>
                <a:cs typeface="NikoshBAN" pitchFamily="2" charset="0"/>
              </a:rPr>
              <a:t>পত্রকাব্য</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বীরাঙ্গনা।   </a:t>
            </a:r>
            <a:endParaRPr lang="en-US" sz="3200" dirty="0">
              <a:latin typeface="NikoshBAN" pitchFamily="2" charset="0"/>
              <a:cs typeface="NikoshBAN" pitchFamily="2" charset="0"/>
            </a:endParaRPr>
          </a:p>
        </p:txBody>
      </p:sp>
      <p:sp>
        <p:nvSpPr>
          <p:cNvPr id="9" name="Oval 8"/>
          <p:cNvSpPr/>
          <p:nvPr/>
        </p:nvSpPr>
        <p:spPr>
          <a:xfrm>
            <a:off x="2971800" y="2286000"/>
            <a:ext cx="3276600" cy="2514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latin typeface="NikoshBAN" pitchFamily="2" charset="0"/>
                <a:cs typeface="NikoshBAN" pitchFamily="2" charset="0"/>
              </a:rPr>
              <a:t>মহাকাব্য</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মেঘনাবধ কাব্য।   </a:t>
            </a:r>
            <a:endParaRPr lang="en-US" sz="3200" dirty="0">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2D1168F2-4FF7-499A-8953-86980BDC5378}" type="datetime1">
              <a:rPr lang="en-US" smtClean="0"/>
              <a:t>11/20/2019</a:t>
            </a:fld>
            <a:endParaRPr lang="en-US"/>
          </a:p>
        </p:txBody>
      </p:sp>
      <p:sp>
        <p:nvSpPr>
          <p:cNvPr id="4" name="Footer Placeholder 3"/>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2.83237E-6 L 0.25416 -0.24971 " pathEditMode="relative" rAng="0" ptsTypes="AA">
                                      <p:cBhvr>
                                        <p:cTn id="6" dur="2000" fill="hold"/>
                                        <p:tgtEl>
                                          <p:spTgt spid="6"/>
                                        </p:tgtEl>
                                        <p:attrNameLst>
                                          <p:attrName>ppt_x</p:attrName>
                                          <p:attrName>ppt_y</p:attrName>
                                        </p:attrNameLst>
                                      </p:cBhvr>
                                      <p:rCtr x="12700" y="-125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11022E-16 -2.83237E-6 L -0.30417 -0.20532 " pathEditMode="relative" rAng="0" ptsTypes="AA">
                                      <p:cBhvr>
                                        <p:cTn id="10" dur="2000" fill="hold"/>
                                        <p:tgtEl>
                                          <p:spTgt spid="8"/>
                                        </p:tgtEl>
                                        <p:attrNameLst>
                                          <p:attrName>ppt_x</p:attrName>
                                          <p:attrName>ppt_y</p:attrName>
                                        </p:attrNameLst>
                                      </p:cBhvr>
                                      <p:rCtr x="-15200" y="-103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11022E-16 -2.83237E-6 L -0.27917 0.28301 " pathEditMode="relative" rAng="0" ptsTypes="AA">
                                      <p:cBhvr>
                                        <p:cTn id="14" dur="2000" fill="hold"/>
                                        <p:tgtEl>
                                          <p:spTgt spid="9"/>
                                        </p:tgtEl>
                                        <p:attrNameLst>
                                          <p:attrName>ppt_x</p:attrName>
                                          <p:attrName>ppt_y</p:attrName>
                                        </p:attrNameLst>
                                      </p:cBhvr>
                                      <p:rCtr x="-14000" y="142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833 0.00555 L 0.26667 0.2719 " pathEditMode="relative" rAng="0" ptsTypes="AA">
                                      <p:cBhvr>
                                        <p:cTn id="18" dur="2000" fill="hold"/>
                                        <p:tgtEl>
                                          <p:spTgt spid="7"/>
                                        </p:tgtEl>
                                        <p:attrNameLst>
                                          <p:attrName>ppt_x</p:attrName>
                                          <p:attrName>ppt_y</p:attrName>
                                        </p:attrNameLst>
                                      </p:cBhvr>
                                      <p:rCtr x="12900" y="13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46305409_img_7533 - Copy.jpg"/>
          <p:cNvPicPr>
            <a:picLocks noChangeAspect="1"/>
          </p:cNvPicPr>
          <p:nvPr/>
        </p:nvPicPr>
        <p:blipFill>
          <a:blip r:embed="rId2"/>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369D60EA-13CA-4953-887B-591762F967BE}" type="datetime1">
              <a:rPr lang="en-US" smtClean="0"/>
              <a:t>11/20/2019</a:t>
            </a:fld>
            <a:endParaRPr lang="en-US"/>
          </a:p>
        </p:txBody>
      </p:sp>
      <p:sp>
        <p:nvSpPr>
          <p:cNvPr id="4" name="Footer Placeholder 3"/>
          <p:cNvSpPr>
            <a:spLocks noGrp="1"/>
          </p:cNvSpPr>
          <p:nvPr>
            <p:ph type="ftr" sz="quarter" idx="11"/>
          </p:nvPr>
        </p:nvSpPr>
        <p:spPr/>
        <p:txBody>
          <a:bodyPr/>
          <a:lstStyle/>
          <a:p>
            <a:r>
              <a:rPr lang="en-US" smtClean="0"/>
              <a:t>Saira  Banu</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1578</TotalTime>
  <Words>579</Words>
  <Application>Microsoft Office PowerPoint</Application>
  <PresentationFormat>On-screen Show (4:3)</PresentationFormat>
  <Paragraphs>86</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Adobe Caslon Pro</vt:lpstr>
      <vt:lpstr>Arial</vt:lpstr>
      <vt:lpstr>Calibri</vt:lpstr>
      <vt:lpstr>Nikosh</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ONE</cp:lastModifiedBy>
  <cp:revision>318</cp:revision>
  <dcterms:created xsi:type="dcterms:W3CDTF">2012-12-08T15:11:06Z</dcterms:created>
  <dcterms:modified xsi:type="dcterms:W3CDTF">2019-11-20T11:57:39Z</dcterms:modified>
</cp:coreProperties>
</file>