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02" r:id="rId5"/>
  </p:sldMasterIdLst>
  <p:sldIdLst>
    <p:sldId id="257" r:id="rId6"/>
    <p:sldId id="258" r:id="rId7"/>
    <p:sldId id="277" r:id="rId8"/>
    <p:sldId id="287" r:id="rId9"/>
    <p:sldId id="267" r:id="rId10"/>
    <p:sldId id="286" r:id="rId11"/>
    <p:sldId id="262" r:id="rId12"/>
    <p:sldId id="274" r:id="rId13"/>
    <p:sldId id="260" r:id="rId14"/>
    <p:sldId id="278" r:id="rId15"/>
    <p:sldId id="263" r:id="rId16"/>
    <p:sldId id="281" r:id="rId17"/>
    <p:sldId id="288" r:id="rId18"/>
    <p:sldId id="290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DDDDD"/>
    <a:srgbClr val="44E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ECD5-FF56-4B1F-919F-EF43244381F1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5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9839-1BEE-4E76-9680-8C85FD6873E9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2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D0A34-F184-45A2-A5A5-B9D068EF4CAD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0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4CF9-9D0E-4FA1-95A7-C8D02D7F1430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7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6A15D-8DEC-4498-983D-A20429E8E39F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7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B7686-79E2-43ED-9F55-05A15BA47F53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EB663-601D-4EA2-8103-C2BD5D4CF43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DEC90-2CF2-4D28-9206-CC9CA8D6A4D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65FFEC-4C72-4619-AD0E-B48C33EA32E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4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453B-D1C0-4091-8E76-DD42D47EAAFE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4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5FEE2-8670-4E64-98AD-6614F7C6C8A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1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0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7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4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9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7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2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7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2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0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3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0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9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2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ECD5-FF56-4B1F-919F-EF43244381F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75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839-1BEE-4E76-9680-8C85FD6873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42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0A34-F184-45A2-A5A5-B9D068EF4CA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97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CF9-9D0E-4FA1-95A7-C8D02D7F14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99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A15D-8DEC-4498-983D-A20429E8E39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9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7686-79E2-43ED-9F55-05A15BA47F5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35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B663-601D-4EA2-8103-C2BD5D4CF43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04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C90-2CF2-4D28-9206-CC9CA8D6A4D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18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FEC-4C72-4619-AD0E-B48C33EA32E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45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453B-D1C0-4091-8E76-DD42D47EAAF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7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9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E2-8670-4E64-98AD-6614F7C6C8A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01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ECD5-FF56-4B1F-919F-EF43244381F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72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839-1BEE-4E76-9680-8C85FD6873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93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0A34-F184-45A2-A5A5-B9D068EF4CA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60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CF9-9D0E-4FA1-95A7-C8D02D7F14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88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A15D-8DEC-4498-983D-A20429E8E39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88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7686-79E2-43ED-9F55-05A15BA47F5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2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B663-601D-4EA2-8103-C2BD5D4CF43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24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C90-2CF2-4D28-9206-CC9CA8D6A4D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40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FEC-4C72-4619-AD0E-B48C33EA32E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8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07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453B-D1C0-4091-8E76-DD42D47EAAF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86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E2-8670-4E64-98AD-6614F7C6C8A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4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11/16/2019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F2B7-4F68-44DA-BA17-F70F8C7207C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F2B7-4F68-44DA-BA17-F70F8C7207C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5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bangladesh.gov.bd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96282" y="172794"/>
            <a:ext cx="5036024" cy="170597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স্বাগতম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99" y="1878764"/>
            <a:ext cx="4310575" cy="485966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accent2">
                <a:lumMod val="60000"/>
                <a:lumOff val="40000"/>
              </a:schemeClr>
            </a:bgClr>
          </a:pattFill>
        </p:spPr>
      </p:pic>
      <p:grpSp>
        <p:nvGrpSpPr>
          <p:cNvPr id="12" name="Group 11"/>
          <p:cNvGrpSpPr/>
          <p:nvPr/>
        </p:nvGrpSpPr>
        <p:grpSpPr>
          <a:xfrm>
            <a:off x="-21104" y="0"/>
            <a:ext cx="12227160" cy="6858001"/>
            <a:chOff x="-21104" y="0"/>
            <a:chExt cx="12227160" cy="6858001"/>
          </a:xfrm>
        </p:grpSpPr>
        <p:sp>
          <p:nvSpPr>
            <p:cNvPr id="5" name="Flowchart: Collate 4"/>
            <p:cNvSpPr/>
            <p:nvPr/>
          </p:nvSpPr>
          <p:spPr>
            <a:xfrm>
              <a:off x="0" y="1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Collate 5"/>
            <p:cNvSpPr/>
            <p:nvPr/>
          </p:nvSpPr>
          <p:spPr>
            <a:xfrm>
              <a:off x="11951671" y="0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12-Point Star 6"/>
            <p:cNvSpPr/>
            <p:nvPr/>
          </p:nvSpPr>
          <p:spPr>
            <a:xfrm>
              <a:off x="-21104" y="3094892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2-Point Star 10"/>
            <p:cNvSpPr/>
            <p:nvPr/>
          </p:nvSpPr>
          <p:spPr>
            <a:xfrm>
              <a:off x="11945801" y="3175779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Explosion 1 1"/>
          <p:cNvSpPr/>
          <p:nvPr/>
        </p:nvSpPr>
        <p:spPr>
          <a:xfrm>
            <a:off x="670299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512467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2361191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1072710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94535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1538711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640825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1482993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2331717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>
            <a:off x="1041301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1 26"/>
          <p:cNvSpPr/>
          <p:nvPr/>
        </p:nvSpPr>
        <p:spPr>
          <a:xfrm>
            <a:off x="1913942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/>
          <p:cNvSpPr/>
          <p:nvPr/>
        </p:nvSpPr>
        <p:spPr>
          <a:xfrm>
            <a:off x="1527576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9350960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10193128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11041852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975337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>
            <a:off x="10626012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10219372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9306377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1 35"/>
          <p:cNvSpPr/>
          <p:nvPr/>
        </p:nvSpPr>
        <p:spPr>
          <a:xfrm>
            <a:off x="10148545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1 36"/>
          <p:cNvSpPr/>
          <p:nvPr/>
        </p:nvSpPr>
        <p:spPr>
          <a:xfrm>
            <a:off x="10997269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9706853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10579494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0193128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7" y="235338"/>
            <a:ext cx="4103537" cy="370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37" y="280511"/>
            <a:ext cx="4822117" cy="3660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" y="4317587"/>
            <a:ext cx="4824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উপরোক্ত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ওয়েবসাইটের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বাংলাদেশের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তথ্য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জনসন্মুখে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উন্মুক্ত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ওয়েবসাইটে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প্রবেশ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জনগণ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তথ্য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সংগ্রহ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16394" y="4331657"/>
            <a:ext cx="5303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সকল</a:t>
            </a:r>
            <a:r>
              <a:rPr lang="en-US" sz="2800" dirty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চাকরিজীবী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আয়কর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অনলাইনের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পরিশোধ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দুর্নীতি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দুর্ভোগ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। 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511" y="276567"/>
            <a:ext cx="1347333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9" y="128790"/>
            <a:ext cx="4314423" cy="3451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69" y="145691"/>
            <a:ext cx="4800600" cy="3177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419" y="3979572"/>
            <a:ext cx="4314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বাংলাদেশের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বৃহ</a:t>
            </a:r>
            <a:r>
              <a:rPr lang="en-US" sz="2800" dirty="0" smtClean="0"/>
              <a:t>ৎ </a:t>
            </a:r>
            <a:r>
              <a:rPr lang="en-US" sz="2800" dirty="0" err="1" smtClean="0"/>
              <a:t>বেকার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জনগোষ্ঠী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অর্থায়নে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কোর্স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সমস্যা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সমাধান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চেষ্টা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করছে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63602" y="3876541"/>
            <a:ext cx="50622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ই-</a:t>
            </a:r>
            <a:r>
              <a:rPr lang="en-US" sz="2800" dirty="0" err="1" smtClean="0"/>
              <a:t>পর্চা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বাংলাদেশের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ইতিহাসে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যুগান্তকারী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পদক্ষেপ</a:t>
            </a:r>
            <a:r>
              <a:rPr lang="en-US" sz="2800" dirty="0" smtClean="0"/>
              <a:t>। </a:t>
            </a:r>
            <a:r>
              <a:rPr lang="en-US" sz="2800" dirty="0" err="1" smtClean="0"/>
              <a:t>আইসিটি</a:t>
            </a:r>
            <a:r>
              <a:rPr lang="en-US" sz="2800" dirty="0"/>
              <a:t> </a:t>
            </a:r>
            <a:r>
              <a:rPr lang="en-US" sz="2800" dirty="0" err="1" smtClean="0"/>
              <a:t>প্রয়োগের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ভোগান্তি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ঝামেলা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ছাড়াই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জনগণ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জমির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খতিয়ান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সহজেই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। 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269" y="199293"/>
            <a:ext cx="1347333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339404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6705600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600" dirty="0" err="1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ine 62"/>
          <p:cNvSpPr>
            <a:spLocks noChangeShapeType="1"/>
          </p:cNvSpPr>
          <p:nvPr/>
        </p:nvSpPr>
        <p:spPr bwMode="auto">
          <a:xfrm flipH="1">
            <a:off x="2939606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 flipH="1">
            <a:off x="8305800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788" y="3614225"/>
            <a:ext cx="5814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www.bangladesh.gov.bd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43200" y="381000"/>
            <a:ext cx="3200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8600"/>
            <a:ext cx="1752600" cy="1219200"/>
          </a:xfrm>
          <a:prstGeom prst="rect">
            <a:avLst/>
          </a:prstGeom>
        </p:spPr>
      </p:pic>
      <p:sp>
        <p:nvSpPr>
          <p:cNvPr id="18" name="Half Frame 17"/>
          <p:cNvSpPr/>
          <p:nvPr/>
        </p:nvSpPr>
        <p:spPr>
          <a:xfrm>
            <a:off x="-11279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00392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489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058751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224" y="3588466"/>
            <a:ext cx="445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আইসিটিতে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3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57600" y="218943"/>
            <a:ext cx="4648200" cy="10689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3333FF"/>
                </a:solidFill>
              </a:rPr>
              <a:t>মূল্যায়ন</a:t>
            </a:r>
            <a:endParaRPr lang="en-US" sz="6600" dirty="0">
              <a:solidFill>
                <a:srgbClr val="3333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4100" y="1442433"/>
            <a:ext cx="86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সরকার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ডিজিটাল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বাংলাদেশ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গড়ার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প্রত্যয়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147697" y="2112130"/>
            <a:ext cx="241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ক) ২০২১ </a:t>
            </a:r>
            <a:r>
              <a:rPr lang="en-US" sz="2800" dirty="0" err="1" smtClean="0"/>
              <a:t>সাল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147697" y="2577660"/>
            <a:ext cx="241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খ</a:t>
            </a:r>
            <a:r>
              <a:rPr lang="en-US" sz="2800" dirty="0" smtClean="0"/>
              <a:t>) ২০২৩ </a:t>
            </a:r>
            <a:r>
              <a:rPr lang="en-US" sz="2800" dirty="0" err="1" smtClean="0"/>
              <a:t>সাল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147697" y="3033099"/>
            <a:ext cx="241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গ</a:t>
            </a:r>
            <a:r>
              <a:rPr lang="en-US" sz="2800" dirty="0" smtClean="0"/>
              <a:t>) ২০২৫ </a:t>
            </a:r>
            <a:r>
              <a:rPr lang="en-US" sz="2800" dirty="0" err="1" smtClean="0"/>
              <a:t>সাল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3915175" y="2081557"/>
            <a:ext cx="70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4099" y="3850783"/>
            <a:ext cx="86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99"/>
                </a:solidFill>
              </a:rPr>
              <a:t>২। </a:t>
            </a:r>
            <a:r>
              <a:rPr lang="en-US" sz="2800" dirty="0" err="1" smtClean="0">
                <a:solidFill>
                  <a:srgbClr val="006699"/>
                </a:solidFill>
              </a:rPr>
              <a:t>বাংলাদেশ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>
                <a:solidFill>
                  <a:srgbClr val="006699"/>
                </a:solidFill>
              </a:rPr>
              <a:t>সরকারের</a:t>
            </a:r>
            <a:r>
              <a:rPr lang="en-US" sz="2800" dirty="0">
                <a:solidFill>
                  <a:srgbClr val="006699"/>
                </a:solidFill>
              </a:rPr>
              <a:t> </a:t>
            </a:r>
            <a:r>
              <a:rPr lang="en-US" sz="2800" dirty="0" err="1">
                <a:solidFill>
                  <a:srgbClr val="006699"/>
                </a:solidFill>
              </a:rPr>
              <a:t>জাতীয়</a:t>
            </a:r>
            <a:r>
              <a:rPr lang="en-US" sz="2800" dirty="0">
                <a:solidFill>
                  <a:srgbClr val="006699"/>
                </a:solidFill>
              </a:rPr>
              <a:t> </a:t>
            </a:r>
            <a:r>
              <a:rPr lang="en-US" sz="2800" dirty="0" err="1">
                <a:solidFill>
                  <a:srgbClr val="006699"/>
                </a:solidFill>
              </a:rPr>
              <a:t>ওয়েব</a:t>
            </a:r>
            <a:r>
              <a:rPr lang="en-US" sz="2800" dirty="0">
                <a:solidFill>
                  <a:srgbClr val="006699"/>
                </a:solidFill>
              </a:rPr>
              <a:t> </a:t>
            </a:r>
            <a:r>
              <a:rPr lang="en-US" sz="2800" dirty="0" err="1">
                <a:solidFill>
                  <a:srgbClr val="006699"/>
                </a:solidFill>
              </a:rPr>
              <a:t>পোর্টালের</a:t>
            </a:r>
            <a:r>
              <a:rPr lang="en-US" sz="2800" dirty="0">
                <a:solidFill>
                  <a:srgbClr val="006699"/>
                </a:solidFill>
              </a:rPr>
              <a:t> </a:t>
            </a:r>
            <a:r>
              <a:rPr lang="en-US" sz="2800" dirty="0" err="1">
                <a:solidFill>
                  <a:srgbClr val="006699"/>
                </a:solidFill>
              </a:rPr>
              <a:t>ঠিকানা</a:t>
            </a:r>
            <a:r>
              <a:rPr lang="en-US" sz="2800" dirty="0">
                <a:solidFill>
                  <a:srgbClr val="006699"/>
                </a:solidFill>
              </a:rPr>
              <a:t> </a:t>
            </a:r>
            <a:r>
              <a:rPr lang="en-US" sz="2800" dirty="0" err="1">
                <a:solidFill>
                  <a:srgbClr val="006699"/>
                </a:solidFill>
              </a:rPr>
              <a:t>নিচের</a:t>
            </a:r>
            <a:r>
              <a:rPr lang="en-US" sz="2800" dirty="0">
                <a:solidFill>
                  <a:srgbClr val="006699"/>
                </a:solidFill>
              </a:rPr>
              <a:t> </a:t>
            </a:r>
            <a:r>
              <a:rPr lang="en-US" sz="2800" dirty="0" err="1">
                <a:solidFill>
                  <a:srgbClr val="006699"/>
                </a:solidFill>
              </a:rPr>
              <a:t>কোনটি</a:t>
            </a:r>
            <a:r>
              <a:rPr lang="en-US" sz="2800" dirty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12089" y="4510886"/>
            <a:ext cx="5476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6699"/>
                </a:solidFill>
              </a:rPr>
              <a:t>ক) www.bangladesh.com.bd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99215" y="5011768"/>
            <a:ext cx="4948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6699"/>
                </a:solidFill>
              </a:rPr>
              <a:t>ক) www.bangladesh.com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2088" y="5529849"/>
            <a:ext cx="4935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ক) </a:t>
            </a:r>
            <a:r>
              <a:rPr lang="en-US" sz="2800" dirty="0">
                <a:solidFill>
                  <a:srgbClr val="006699"/>
                </a:solidFill>
              </a:rPr>
              <a:t>www.bangladesh.gov.bd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05728" y="5468293"/>
            <a:ext cx="70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2514600" y="1642059"/>
            <a:ext cx="6835462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8" lon="20099988" rev="0"/>
              </a:camera>
              <a:lightRig rig="legacyHarsh2" dir="t"/>
            </a:scene3d>
            <a:sp3d extrusionH="4302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কোন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প্রশ্ন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বা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 </a:t>
            </a:r>
            <a:r>
              <a:rPr lang="bn-BD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জিজ্ঞাসা</a:t>
            </a:r>
            <a:r>
              <a:rPr lang="bn-BD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?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68839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8" y="243354"/>
            <a:ext cx="3430275" cy="2693027"/>
          </a:xfrm>
          <a:prstGeom prst="rect">
            <a:avLst/>
          </a:prstGeom>
        </p:spPr>
      </p:pic>
      <p:sp>
        <p:nvSpPr>
          <p:cNvPr id="6" name="Regular Pentagon 5"/>
          <p:cNvSpPr/>
          <p:nvPr/>
        </p:nvSpPr>
        <p:spPr>
          <a:xfrm>
            <a:off x="1339403" y="243355"/>
            <a:ext cx="5911403" cy="23581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0761" y="3902302"/>
            <a:ext cx="11204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১। </a:t>
            </a:r>
            <a:r>
              <a:rPr lang="en-US" sz="4000" dirty="0" err="1" smtClean="0"/>
              <a:t>সরকারি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কর্মকাণ্ডে</a:t>
            </a:r>
            <a:r>
              <a:rPr lang="en-US" sz="4000" dirty="0"/>
              <a:t> </a:t>
            </a:r>
            <a:r>
              <a:rPr lang="en-US" sz="4000" dirty="0" err="1" smtClean="0"/>
              <a:t>আইসিটির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ভুমিকা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নিরূপন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 (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আনবে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23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Flowchart: Punched Tape 2"/>
          <p:cNvSpPr/>
          <p:nvPr/>
        </p:nvSpPr>
        <p:spPr>
          <a:xfrm>
            <a:off x="901521" y="1236367"/>
            <a:ext cx="10006885" cy="41856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মনোযোগ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দিয়ে</a:t>
            </a:r>
            <a:r>
              <a:rPr lang="en-US" sz="5400" dirty="0" smtClean="0"/>
              <a:t> </a:t>
            </a:r>
            <a:r>
              <a:rPr lang="en-US" sz="5400" dirty="0" err="1" smtClean="0"/>
              <a:t>ক্লাসটি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উপভোগ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জন্য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9728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705" y="309489"/>
            <a:ext cx="3559126" cy="956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39618" y="2025748"/>
            <a:ext cx="0" cy="362946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4874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8431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47000" endPos="0" dist="8001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9828" y="3291841"/>
            <a:ext cx="5036234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এস.এম</a:t>
            </a:r>
            <a:r>
              <a:rPr lang="en-US" sz="3600" dirty="0" smtClean="0"/>
              <a:t>. </a:t>
            </a:r>
            <a:r>
              <a:rPr lang="en-US" sz="3600" dirty="0" err="1" smtClean="0"/>
              <a:t>তৌফিক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উল্লাহ্</a:t>
            </a:r>
            <a:endParaRPr lang="en-US" sz="36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(</a:t>
            </a:r>
            <a:r>
              <a:rPr lang="en-US" sz="2400" dirty="0" err="1" smtClean="0"/>
              <a:t>আইসিটি</a:t>
            </a:r>
            <a:r>
              <a:rPr lang="en-US" sz="2400" dirty="0" smtClean="0"/>
              <a:t>)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2400" dirty="0" err="1" smtClean="0"/>
              <a:t>হয়বতনগর</a:t>
            </a:r>
            <a:r>
              <a:rPr lang="en-US" sz="2400" dirty="0" smtClean="0"/>
              <a:t> </a:t>
            </a:r>
            <a:r>
              <a:rPr lang="en-US" sz="2400" dirty="0" err="1" smtClean="0"/>
              <a:t>এ.ইউ</a:t>
            </a:r>
            <a:r>
              <a:rPr lang="en-US" sz="2400" dirty="0" smtClean="0"/>
              <a:t>. </a:t>
            </a:r>
            <a:r>
              <a:rPr lang="en-US" sz="2400" dirty="0" err="1" smtClean="0"/>
              <a:t>কামিল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মাদরাসা</a:t>
            </a:r>
            <a:endParaRPr lang="en-US" sz="24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কিশোরগঞ্জ</a:t>
            </a:r>
            <a:r>
              <a:rPr lang="en-US" sz="2400" dirty="0" smtClean="0"/>
              <a:t>।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400" dirty="0" smtClean="0"/>
              <a:t>Phone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01714-637863</a:t>
            </a:r>
          </a:p>
          <a:p>
            <a:pPr algn="ctr"/>
            <a:r>
              <a:rPr lang="en-US" sz="2400" dirty="0"/>
              <a:t>e</a:t>
            </a:r>
            <a:r>
              <a:rPr lang="en-US" sz="2400" dirty="0" smtClean="0"/>
              <a:t>-mail : monifakir@gmail.com </a:t>
            </a:r>
          </a:p>
          <a:p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991648" y="4037428"/>
            <a:ext cx="40372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বিষয়</a:t>
            </a:r>
            <a:r>
              <a:rPr lang="en-US" sz="2800" dirty="0" smtClean="0"/>
              <a:t> 	: 	</a:t>
            </a:r>
            <a:r>
              <a:rPr lang="en-US" sz="2800" dirty="0" err="1" smtClean="0"/>
              <a:t>আইসিটি</a:t>
            </a:r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err="1" smtClean="0"/>
              <a:t>শ্রেণি</a:t>
            </a:r>
            <a:r>
              <a:rPr lang="en-US" sz="2800" dirty="0" smtClean="0"/>
              <a:t> 	: 	৮ম</a:t>
            </a:r>
          </a:p>
          <a:p>
            <a:endParaRPr lang="en-US" sz="1100" dirty="0" smtClean="0"/>
          </a:p>
          <a:p>
            <a:r>
              <a:rPr lang="en-US" sz="2800" dirty="0" err="1" smtClean="0"/>
              <a:t>সময়</a:t>
            </a:r>
            <a:r>
              <a:rPr lang="en-US" sz="2800" dirty="0" smtClean="0"/>
              <a:t> 	: 	৫০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6" y="1138511"/>
            <a:ext cx="2532185" cy="2448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28" y="540912"/>
            <a:ext cx="2553620" cy="25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28" y="363834"/>
            <a:ext cx="7534507" cy="48392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8203845" y="2266147"/>
            <a:ext cx="4687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প্রধানমন্ত্রী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মন্ত্রীর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কথা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বলছেন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768386" y="2595128"/>
            <a:ext cx="5782685" cy="59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সরকারের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উচ্চ</a:t>
            </a:r>
            <a:r>
              <a:rPr lang="en-US" sz="3200" dirty="0" smtClean="0"/>
              <a:t> </a:t>
            </a:r>
            <a:r>
              <a:rPr lang="en-US" sz="3200" dirty="0" err="1" smtClean="0"/>
              <a:t>মহলের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লোকজন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18947" y="5602305"/>
            <a:ext cx="847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সরকারি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কর্মকাণ্ডে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কিভাবে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8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137096" y="829994"/>
            <a:ext cx="4951829" cy="188507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আজকের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পাঠ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9711" y="3284113"/>
            <a:ext cx="861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সরকারি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কর্মকাণ্ডে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তথ্য</a:t>
            </a:r>
            <a:r>
              <a:rPr lang="en-US" sz="3600" dirty="0" smtClean="0">
                <a:solidFill>
                  <a:prstClr val="black"/>
                </a:solidFill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</a:rPr>
              <a:t>যোগাযোগ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প্রযুক্তি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8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5" y="-6394"/>
            <a:ext cx="12247926" cy="687078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987899" y="450761"/>
            <a:ext cx="5009881" cy="12621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শিখনফল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79545" y="2137894"/>
            <a:ext cx="110825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এ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……….</a:t>
            </a:r>
          </a:p>
          <a:p>
            <a:endParaRPr lang="en-US" dirty="0" smtClean="0"/>
          </a:p>
          <a:p>
            <a:pPr lvl="0"/>
            <a:r>
              <a:rPr lang="en-US" sz="3200" dirty="0" smtClean="0">
                <a:solidFill>
                  <a:prstClr val="black"/>
                </a:solidFill>
              </a:rPr>
              <a:t>    ১</a:t>
            </a:r>
            <a:r>
              <a:rPr lang="en-US" sz="3200" dirty="0">
                <a:solidFill>
                  <a:prstClr val="black"/>
                </a:solidFill>
              </a:rPr>
              <a:t>। SMS </a:t>
            </a:r>
            <a:r>
              <a:rPr lang="en-US" sz="3200" dirty="0" err="1">
                <a:solidFill>
                  <a:prstClr val="black"/>
                </a:solidFill>
              </a:rPr>
              <a:t>কী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বলতে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</a:rPr>
              <a:t>।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</a:rPr>
              <a:t>    ২</a:t>
            </a:r>
            <a:r>
              <a:rPr lang="en-US" sz="3200" dirty="0">
                <a:solidFill>
                  <a:prstClr val="black"/>
                </a:solidFill>
              </a:rPr>
              <a:t>। </a:t>
            </a:r>
            <a:r>
              <a:rPr lang="en-US" sz="3200" dirty="0" err="1">
                <a:solidFill>
                  <a:prstClr val="black"/>
                </a:solidFill>
              </a:rPr>
              <a:t>সরকারি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কর্মকাণ্ডে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আইসিটির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প্রয়োগ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ব্যাখ্যা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করতে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</a:rPr>
              <a:t>।</a:t>
            </a:r>
          </a:p>
          <a:p>
            <a:r>
              <a:rPr lang="en-US" sz="3200" dirty="0" smtClean="0"/>
              <a:t>    ৩</a:t>
            </a:r>
            <a:r>
              <a:rPr lang="en-US" sz="3200" dirty="0"/>
              <a:t>। </a:t>
            </a:r>
            <a:r>
              <a:rPr lang="en-US" sz="3200" dirty="0" err="1"/>
              <a:t>সরকারি</a:t>
            </a:r>
            <a:r>
              <a:rPr lang="en-US" sz="3200" dirty="0"/>
              <a:t> </a:t>
            </a:r>
            <a:r>
              <a:rPr lang="en-US" sz="3200" dirty="0" err="1"/>
              <a:t>কর্মকাণ্ডে</a:t>
            </a:r>
            <a:r>
              <a:rPr lang="en-US" sz="3200" dirty="0"/>
              <a:t> </a:t>
            </a:r>
            <a:r>
              <a:rPr lang="en-US" sz="3200" dirty="0" err="1"/>
              <a:t>আইসিটির</a:t>
            </a:r>
            <a:r>
              <a:rPr lang="en-US" sz="3200" dirty="0"/>
              <a:t> </a:t>
            </a:r>
            <a:r>
              <a:rPr lang="en-US" sz="3200" dirty="0" err="1"/>
              <a:t>ভুমিকা</a:t>
            </a:r>
            <a:r>
              <a:rPr lang="en-US" sz="3200" dirty="0"/>
              <a:t> </a:t>
            </a:r>
            <a:r>
              <a:rPr lang="en-US" sz="3200" dirty="0" err="1"/>
              <a:t>বর্ণনা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59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3" y="505307"/>
            <a:ext cx="6582102" cy="3899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973" y="4842454"/>
            <a:ext cx="10406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মোবাইল</a:t>
            </a:r>
            <a:r>
              <a:rPr lang="en-US" sz="3200" dirty="0" smtClean="0"/>
              <a:t> </a:t>
            </a:r>
            <a:r>
              <a:rPr lang="en-US" sz="3200" dirty="0" err="1" smtClean="0"/>
              <a:t>ফোনের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ক্ষুদে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বার্তায়</a:t>
            </a:r>
            <a:r>
              <a:rPr lang="en-US" sz="3200" dirty="0" smtClean="0"/>
              <a:t> Short Message Service (SMS)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সরাসরি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ব্যক্তির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পৌঁছে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56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gular Pentagon 4"/>
          <p:cNvSpPr/>
          <p:nvPr/>
        </p:nvSpPr>
        <p:spPr>
          <a:xfrm>
            <a:off x="2588654" y="270456"/>
            <a:ext cx="6078828" cy="131364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68196" y="2640170"/>
            <a:ext cx="480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SMS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পূর্ণরূপ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8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2" y="4273615"/>
            <a:ext cx="2930769" cy="2335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35" y="221972"/>
            <a:ext cx="3530991" cy="2263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81" y="4308833"/>
            <a:ext cx="3877854" cy="231289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995229" y="5511572"/>
            <a:ext cx="2973120" cy="2813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6609" y="2616587"/>
            <a:ext cx="11915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কর্মকাণ্ডে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আইসিটির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উদ্ভাবনী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কুশলী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জনগণের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নাগরিক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পৌঁছে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দেওয়া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মোবাইল</a:t>
            </a:r>
            <a:r>
              <a:rPr lang="en-US" sz="2800" dirty="0" smtClean="0"/>
              <a:t> </a:t>
            </a:r>
            <a:r>
              <a:rPr lang="en-US" sz="2800" dirty="0" err="1" smtClean="0"/>
              <a:t>ফোন</a:t>
            </a:r>
            <a:r>
              <a:rPr lang="en-US" sz="2800" dirty="0" smtClean="0"/>
              <a:t>, </a:t>
            </a:r>
            <a:r>
              <a:rPr lang="en-US" sz="2800" dirty="0" err="1" smtClean="0"/>
              <a:t>রেডিও</a:t>
            </a:r>
            <a:r>
              <a:rPr lang="en-US" sz="2800" dirty="0" smtClean="0"/>
              <a:t> ও </a:t>
            </a:r>
            <a:r>
              <a:rPr lang="en-US" sz="2800" dirty="0" err="1" smtClean="0"/>
              <a:t>টেলিভিশনের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নাগরিক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সেবাসমূহ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সরাসরি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নাগরিকের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দোড়গোড়ায়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পৌঁছে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37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0" y="241722"/>
            <a:ext cx="4257562" cy="3719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5" y="293239"/>
            <a:ext cx="4919729" cy="3692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57" y="4267461"/>
            <a:ext cx="4892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বৈদেশিক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বাণিজ্য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সম্প্রসারণের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লক্ষ্যে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দপ্তরের</a:t>
            </a:r>
            <a:r>
              <a:rPr lang="en-US" sz="2800" dirty="0" smtClean="0"/>
              <a:t> / </a:t>
            </a:r>
            <a:r>
              <a:rPr lang="en-US" sz="2800" dirty="0" err="1" smtClean="0"/>
              <a:t>বিভাগের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শাখায়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আইসিটির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যথাযথ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করছে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আরও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এগিয়ে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98016" y="4365937"/>
            <a:ext cx="50899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আইসিটির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যথাযথ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২০২১ </a:t>
            </a:r>
            <a:r>
              <a:rPr lang="en-US" sz="2800" dirty="0" err="1" smtClean="0"/>
              <a:t>সালের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ডিজিটাল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বাংলাদেশ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গড়ার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প্রত্যয়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51550" y="222900"/>
            <a:ext cx="1169551" cy="36536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err="1" smtClean="0"/>
              <a:t>সরকারি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কর্মকাণ্ডে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5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372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NikoshBAN</vt:lpstr>
      <vt:lpstr>Times New Roman</vt:lpstr>
      <vt:lpstr>Verdana</vt:lpstr>
      <vt:lpstr>Wingdings 2</vt:lpstr>
      <vt:lpstr>Wingdings 3</vt:lpstr>
      <vt:lpstr>Office Theme</vt:lpstr>
      <vt:lpstr>Adjacency</vt:lpstr>
      <vt:lpstr>Ion Boardroom</vt:lpstr>
      <vt:lpstr>2_Balloons</vt:lpstr>
      <vt:lpstr>3_Balloons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130</cp:revision>
  <dcterms:created xsi:type="dcterms:W3CDTF">2019-09-15T15:50:37Z</dcterms:created>
  <dcterms:modified xsi:type="dcterms:W3CDTF">2019-11-16T04:03:14Z</dcterms:modified>
</cp:coreProperties>
</file>