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57" r:id="rId4"/>
    <p:sldId id="258" r:id="rId5"/>
    <p:sldId id="277" r:id="rId6"/>
    <p:sldId id="294" r:id="rId7"/>
    <p:sldId id="283" r:id="rId8"/>
    <p:sldId id="267" r:id="rId9"/>
    <p:sldId id="295" r:id="rId10"/>
    <p:sldId id="262" r:id="rId11"/>
    <p:sldId id="296" r:id="rId12"/>
    <p:sldId id="297" r:id="rId13"/>
    <p:sldId id="281" r:id="rId14"/>
    <p:sldId id="298" r:id="rId15"/>
    <p:sldId id="300" r:id="rId16"/>
    <p:sldId id="270" r:id="rId17"/>
    <p:sldId id="27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DDDDDD"/>
    <a:srgbClr val="44EC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6F258-7F72-43B6-A8E6-C582E20E6126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EE838-73A0-49E7-A4B3-83A42A901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509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6F258-7F72-43B6-A8E6-C582E20E6126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EE838-73A0-49E7-A4B3-83A42A901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67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6F258-7F72-43B6-A8E6-C582E20E6126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EE838-73A0-49E7-A4B3-83A42A901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9471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05001"/>
            <a:ext cx="100584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0"/>
            <a:ext cx="861568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F9ECD5-FF56-4B1F-919F-EF43244381F1}" type="slidenum">
              <a:rPr lang="en-US" smtClean="0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45518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DF9839-1BEE-4E76-9680-8C85FD6873E9}" type="slidenum">
              <a:rPr lang="en-US" smtClean="0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5218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5" y="5486400"/>
            <a:ext cx="10212916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5" y="3852863"/>
            <a:ext cx="8180916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ED0A34-F184-45A2-A5A5-B9D068EF4CAD}" type="slidenum">
              <a:rPr lang="en-US" smtClean="0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7018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928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C54CF9-9D0E-4FA1-95A7-C8D02D7F1430}" type="slidenum">
              <a:rPr lang="en-US" smtClean="0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34723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928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928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E6A15D-8DEC-4498-983D-A20429E8E39F}" type="slidenum">
              <a:rPr lang="en-US" smtClean="0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8744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CB7686-79E2-43ED-9F55-05A15BA47F53}" type="slidenum">
              <a:rPr lang="en-US" smtClean="0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46376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4EB663-601D-4EA2-8103-C2BD5D4CF434}" type="slidenum">
              <a:rPr lang="en-US" smtClean="0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3711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1" y="5495544"/>
            <a:ext cx="103632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400" y="6096000"/>
            <a:ext cx="103632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BDEC90-2CF2-4D28-9206-CC9CA8D6A4D2}" type="slidenum">
              <a:rPr lang="en-US" smtClean="0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6699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06400" y="381000"/>
            <a:ext cx="103632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181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6F258-7F72-43B6-A8E6-C582E20E6126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EE838-73A0-49E7-A4B3-83A42A901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7143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5495278"/>
            <a:ext cx="103632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112776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2336" y="6096000"/>
            <a:ext cx="103632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465FFEC-4C72-4619-AD0E-B48C33EA32E2}" type="slidenum">
              <a:rPr lang="en-US" smtClean="0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6699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10478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DA453B-D1C0-4091-8E76-DD42D47EAAFE}" type="slidenum">
              <a:rPr lang="en-US" smtClean="0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60453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3368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A5FEE2-8670-4E64-98AD-6614F7C6C8A4}" type="slidenum">
              <a:rPr lang="en-US" smtClean="0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44162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11741151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92" y="232"/>
              <a:ext cx="1856" cy="3627"/>
              <a:chOff x="3010" y="776"/>
              <a:chExt cx="1856" cy="3627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3" y="775"/>
                <a:ext cx="1333" cy="1485"/>
              </a:xfrm>
              <a:custGeom>
                <a:avLst/>
                <a:gdLst>
                  <a:gd name="T0" fmla="*/ 181 w 596"/>
                  <a:gd name="T1" fmla="*/ 4103 h 666"/>
                  <a:gd name="T2" fmla="*/ 65 w 596"/>
                  <a:gd name="T3" fmla="*/ 3779 h 666"/>
                  <a:gd name="T4" fmla="*/ 0 w 596"/>
                  <a:gd name="T5" fmla="*/ 3202 h 666"/>
                  <a:gd name="T6" fmla="*/ 45 w 596"/>
                  <a:gd name="T7" fmla="*/ 2462 h 666"/>
                  <a:gd name="T8" fmla="*/ 280 w 596"/>
                  <a:gd name="T9" fmla="*/ 1675 h 666"/>
                  <a:gd name="T10" fmla="*/ 769 w 596"/>
                  <a:gd name="T11" fmla="*/ 930 h 666"/>
                  <a:gd name="T12" fmla="*/ 1590 w 596"/>
                  <a:gd name="T13" fmla="*/ 343 h 666"/>
                  <a:gd name="T14" fmla="*/ 2762 w 596"/>
                  <a:gd name="T15" fmla="*/ 20 h 666"/>
                  <a:gd name="T16" fmla="*/ 4252 w 596"/>
                  <a:gd name="T17" fmla="*/ 100 h 666"/>
                  <a:gd name="T18" fmla="*/ 5417 w 596"/>
                  <a:gd name="T19" fmla="*/ 756 h 666"/>
                  <a:gd name="T20" fmla="*/ 6198 w 596"/>
                  <a:gd name="T21" fmla="*/ 1831 h 666"/>
                  <a:gd name="T22" fmla="*/ 6614 w 596"/>
                  <a:gd name="T23" fmla="*/ 3146 h 666"/>
                  <a:gd name="T24" fmla="*/ 6658 w 596"/>
                  <a:gd name="T25" fmla="*/ 4535 h 666"/>
                  <a:gd name="T26" fmla="*/ 6334 w 596"/>
                  <a:gd name="T27" fmla="*/ 5822 h 666"/>
                  <a:gd name="T28" fmla="*/ 5672 w 596"/>
                  <a:gd name="T29" fmla="*/ 6816 h 666"/>
                  <a:gd name="T30" fmla="*/ 4668 w 596"/>
                  <a:gd name="T31" fmla="*/ 7349 h 666"/>
                  <a:gd name="T32" fmla="*/ 4352 w 596"/>
                  <a:gd name="T33" fmla="*/ 7302 h 666"/>
                  <a:gd name="T34" fmla="*/ 4932 w 596"/>
                  <a:gd name="T35" fmla="*/ 6841 h 666"/>
                  <a:gd name="T36" fmla="*/ 5392 w 596"/>
                  <a:gd name="T37" fmla="*/ 6031 h 666"/>
                  <a:gd name="T38" fmla="*/ 5692 w 596"/>
                  <a:gd name="T39" fmla="*/ 5030 h 666"/>
                  <a:gd name="T40" fmla="*/ 5817 w 596"/>
                  <a:gd name="T41" fmla="*/ 3938 h 666"/>
                  <a:gd name="T42" fmla="*/ 5752 w 596"/>
                  <a:gd name="T43" fmla="*/ 2859 h 666"/>
                  <a:gd name="T44" fmla="*/ 5428 w 596"/>
                  <a:gd name="T45" fmla="*/ 1929 h 666"/>
                  <a:gd name="T46" fmla="*/ 4842 w 596"/>
                  <a:gd name="T47" fmla="*/ 1242 h 666"/>
                  <a:gd name="T48" fmla="*/ 3818 w 596"/>
                  <a:gd name="T49" fmla="*/ 829 h 666"/>
                  <a:gd name="T50" fmla="*/ 2751 w 596"/>
                  <a:gd name="T51" fmla="*/ 676 h 666"/>
                  <a:gd name="T52" fmla="*/ 1946 w 596"/>
                  <a:gd name="T53" fmla="*/ 785 h 666"/>
                  <a:gd name="T54" fmla="*/ 1355 w 596"/>
                  <a:gd name="T55" fmla="*/ 1119 h 666"/>
                  <a:gd name="T56" fmla="*/ 939 w 596"/>
                  <a:gd name="T57" fmla="*/ 1650 h 666"/>
                  <a:gd name="T58" fmla="*/ 635 w 596"/>
                  <a:gd name="T59" fmla="*/ 2281 h 666"/>
                  <a:gd name="T60" fmla="*/ 445 w 596"/>
                  <a:gd name="T61" fmla="*/ 3012 h 666"/>
                  <a:gd name="T62" fmla="*/ 315 w 596"/>
                  <a:gd name="T63" fmla="*/ 3759 h 66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8" y="1799"/>
                <a:ext cx="571" cy="531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280 h 237"/>
                  <a:gd name="T4" fmla="*/ 36 w 257"/>
                  <a:gd name="T5" fmla="*/ 562 h 237"/>
                  <a:gd name="T6" fmla="*/ 64 w 257"/>
                  <a:gd name="T7" fmla="*/ 842 h 237"/>
                  <a:gd name="T8" fmla="*/ 118 w 257"/>
                  <a:gd name="T9" fmla="*/ 1105 h 237"/>
                  <a:gd name="T10" fmla="*/ 198 w 257"/>
                  <a:gd name="T11" fmla="*/ 1340 h 237"/>
                  <a:gd name="T12" fmla="*/ 295 w 257"/>
                  <a:gd name="T13" fmla="*/ 1586 h 237"/>
                  <a:gd name="T14" fmla="*/ 415 w 257"/>
                  <a:gd name="T15" fmla="*/ 1813 h 237"/>
                  <a:gd name="T16" fmla="*/ 558 w 257"/>
                  <a:gd name="T17" fmla="*/ 2003 h 237"/>
                  <a:gd name="T18" fmla="*/ 735 w 257"/>
                  <a:gd name="T19" fmla="*/ 2184 h 237"/>
                  <a:gd name="T20" fmla="*/ 942 w 257"/>
                  <a:gd name="T21" fmla="*/ 2339 h 237"/>
                  <a:gd name="T22" fmla="*/ 1164 w 257"/>
                  <a:gd name="T23" fmla="*/ 2465 h 237"/>
                  <a:gd name="T24" fmla="*/ 1437 w 257"/>
                  <a:gd name="T25" fmla="*/ 2565 h 237"/>
                  <a:gd name="T26" fmla="*/ 1733 w 257"/>
                  <a:gd name="T27" fmla="*/ 2630 h 237"/>
                  <a:gd name="T28" fmla="*/ 2064 w 257"/>
                  <a:gd name="T29" fmla="*/ 2666 h 237"/>
                  <a:gd name="T30" fmla="*/ 2413 w 257"/>
                  <a:gd name="T31" fmla="*/ 2655 h 237"/>
                  <a:gd name="T32" fmla="*/ 2819 w 257"/>
                  <a:gd name="T33" fmla="*/ 2610 h 237"/>
                  <a:gd name="T34" fmla="*/ 2457 w 257"/>
                  <a:gd name="T35" fmla="*/ 2554 h 237"/>
                  <a:gd name="T36" fmla="*/ 2137 w 257"/>
                  <a:gd name="T37" fmla="*/ 2476 h 237"/>
                  <a:gd name="T38" fmla="*/ 1866 w 257"/>
                  <a:gd name="T39" fmla="*/ 2384 h 237"/>
                  <a:gd name="T40" fmla="*/ 1624 w 257"/>
                  <a:gd name="T41" fmla="*/ 2294 h 237"/>
                  <a:gd name="T42" fmla="*/ 1402 w 257"/>
                  <a:gd name="T43" fmla="*/ 2169 h 237"/>
                  <a:gd name="T44" fmla="*/ 1229 w 257"/>
                  <a:gd name="T45" fmla="*/ 2048 h 237"/>
                  <a:gd name="T46" fmla="*/ 1066 w 257"/>
                  <a:gd name="T47" fmla="*/ 1902 h 237"/>
                  <a:gd name="T48" fmla="*/ 922 w 257"/>
                  <a:gd name="T49" fmla="*/ 1741 h 237"/>
                  <a:gd name="T50" fmla="*/ 789 w 257"/>
                  <a:gd name="T51" fmla="*/ 1586 h 237"/>
                  <a:gd name="T52" fmla="*/ 671 w 257"/>
                  <a:gd name="T53" fmla="*/ 1405 h 237"/>
                  <a:gd name="T54" fmla="*/ 573 w 257"/>
                  <a:gd name="T55" fmla="*/ 1205 h 237"/>
                  <a:gd name="T56" fmla="*/ 473 w 257"/>
                  <a:gd name="T57" fmla="*/ 988 h 237"/>
                  <a:gd name="T58" fmla="*/ 360 w 257"/>
                  <a:gd name="T59" fmla="*/ 777 h 237"/>
                  <a:gd name="T60" fmla="*/ 251 w 257"/>
                  <a:gd name="T61" fmla="*/ 527 h 237"/>
                  <a:gd name="T62" fmla="*/ 133 w 257"/>
                  <a:gd name="T63" fmla="*/ 271 h 237"/>
                  <a:gd name="T64" fmla="*/ 0 w 257"/>
                  <a:gd name="T65" fmla="*/ 0 h 23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6" y="2164"/>
                <a:ext cx="277" cy="249"/>
              </a:xfrm>
              <a:custGeom>
                <a:avLst/>
                <a:gdLst>
                  <a:gd name="T0" fmla="*/ 858 w 124"/>
                  <a:gd name="T1" fmla="*/ 0 h 110"/>
                  <a:gd name="T2" fmla="*/ 1383 w 124"/>
                  <a:gd name="T3" fmla="*/ 1250 h 110"/>
                  <a:gd name="T4" fmla="*/ 1338 w 124"/>
                  <a:gd name="T5" fmla="*/ 1240 h 110"/>
                  <a:gd name="T6" fmla="*/ 1193 w 124"/>
                  <a:gd name="T7" fmla="*/ 1220 h 110"/>
                  <a:gd name="T8" fmla="*/ 994 w 124"/>
                  <a:gd name="T9" fmla="*/ 1173 h 110"/>
                  <a:gd name="T10" fmla="*/ 760 w 124"/>
                  <a:gd name="T11" fmla="*/ 1148 h 110"/>
                  <a:gd name="T12" fmla="*/ 505 w 124"/>
                  <a:gd name="T13" fmla="*/ 1127 h 110"/>
                  <a:gd name="T14" fmla="*/ 279 w 124"/>
                  <a:gd name="T15" fmla="*/ 1139 h 110"/>
                  <a:gd name="T16" fmla="*/ 101 w 124"/>
                  <a:gd name="T17" fmla="*/ 1184 h 110"/>
                  <a:gd name="T18" fmla="*/ 0 w 124"/>
                  <a:gd name="T19" fmla="*/ 1277 h 110"/>
                  <a:gd name="T20" fmla="*/ 45 w 124"/>
                  <a:gd name="T21" fmla="*/ 1139 h 110"/>
                  <a:gd name="T22" fmla="*/ 89 w 124"/>
                  <a:gd name="T23" fmla="*/ 1030 h 110"/>
                  <a:gd name="T24" fmla="*/ 179 w 124"/>
                  <a:gd name="T25" fmla="*/ 953 h 110"/>
                  <a:gd name="T26" fmla="*/ 279 w 124"/>
                  <a:gd name="T27" fmla="*/ 881 h 110"/>
                  <a:gd name="T28" fmla="*/ 400 w 124"/>
                  <a:gd name="T29" fmla="*/ 835 h 110"/>
                  <a:gd name="T30" fmla="*/ 525 w 124"/>
                  <a:gd name="T31" fmla="*/ 824 h 110"/>
                  <a:gd name="T32" fmla="*/ 659 w 124"/>
                  <a:gd name="T33" fmla="*/ 824 h 110"/>
                  <a:gd name="T34" fmla="*/ 804 w 124"/>
                  <a:gd name="T35" fmla="*/ 860 h 110"/>
                  <a:gd name="T36" fmla="*/ 813 w 124"/>
                  <a:gd name="T37" fmla="*/ 824 h 110"/>
                  <a:gd name="T38" fmla="*/ 777 w 124"/>
                  <a:gd name="T39" fmla="*/ 650 h 110"/>
                  <a:gd name="T40" fmla="*/ 748 w 124"/>
                  <a:gd name="T41" fmla="*/ 441 h 110"/>
                  <a:gd name="T42" fmla="*/ 724 w 124"/>
                  <a:gd name="T43" fmla="*/ 349 h 110"/>
                  <a:gd name="T44" fmla="*/ 704 w 124"/>
                  <a:gd name="T45" fmla="*/ 349 h 110"/>
                  <a:gd name="T46" fmla="*/ 679 w 124"/>
                  <a:gd name="T47" fmla="*/ 337 h 110"/>
                  <a:gd name="T48" fmla="*/ 659 w 124"/>
                  <a:gd name="T49" fmla="*/ 303 h 110"/>
                  <a:gd name="T50" fmla="*/ 634 w 124"/>
                  <a:gd name="T51" fmla="*/ 267 h 110"/>
                  <a:gd name="T52" fmla="*/ 634 w 124"/>
                  <a:gd name="T53" fmla="*/ 220 h 110"/>
                  <a:gd name="T54" fmla="*/ 659 w 124"/>
                  <a:gd name="T55" fmla="*/ 163 h 110"/>
                  <a:gd name="T56" fmla="*/ 733 w 124"/>
                  <a:gd name="T57" fmla="*/ 93 h 110"/>
                  <a:gd name="T58" fmla="*/ 858 w 124"/>
                  <a:gd name="T59" fmla="*/ 0 h 11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7" y="974"/>
                <a:ext cx="245" cy="347"/>
              </a:xfrm>
              <a:custGeom>
                <a:avLst/>
                <a:gdLst>
                  <a:gd name="T0" fmla="*/ 0 w 109"/>
                  <a:gd name="T1" fmla="*/ 0 h 156"/>
                  <a:gd name="T2" fmla="*/ 56 w 109"/>
                  <a:gd name="T3" fmla="*/ 9 h 156"/>
                  <a:gd name="T4" fmla="*/ 202 w 109"/>
                  <a:gd name="T5" fmla="*/ 53 h 156"/>
                  <a:gd name="T6" fmla="*/ 420 w 109"/>
                  <a:gd name="T7" fmla="*/ 133 h 156"/>
                  <a:gd name="T8" fmla="*/ 656 w 109"/>
                  <a:gd name="T9" fmla="*/ 262 h 156"/>
                  <a:gd name="T10" fmla="*/ 883 w 109"/>
                  <a:gd name="T11" fmla="*/ 485 h 156"/>
                  <a:gd name="T12" fmla="*/ 1092 w 109"/>
                  <a:gd name="T13" fmla="*/ 781 h 156"/>
                  <a:gd name="T14" fmla="*/ 1218 w 109"/>
                  <a:gd name="T15" fmla="*/ 1188 h 156"/>
                  <a:gd name="T16" fmla="*/ 1238 w 109"/>
                  <a:gd name="T17" fmla="*/ 1717 h 156"/>
                  <a:gd name="T18" fmla="*/ 1191 w 109"/>
                  <a:gd name="T19" fmla="*/ 1717 h 156"/>
                  <a:gd name="T20" fmla="*/ 1126 w 109"/>
                  <a:gd name="T21" fmla="*/ 1717 h 156"/>
                  <a:gd name="T22" fmla="*/ 1056 w 109"/>
                  <a:gd name="T23" fmla="*/ 1717 h 156"/>
                  <a:gd name="T24" fmla="*/ 991 w 109"/>
                  <a:gd name="T25" fmla="*/ 1697 h 156"/>
                  <a:gd name="T26" fmla="*/ 919 w 109"/>
                  <a:gd name="T27" fmla="*/ 1682 h 156"/>
                  <a:gd name="T28" fmla="*/ 838 w 109"/>
                  <a:gd name="T29" fmla="*/ 1653 h 156"/>
                  <a:gd name="T30" fmla="*/ 748 w 109"/>
                  <a:gd name="T31" fmla="*/ 1597 h 156"/>
                  <a:gd name="T32" fmla="*/ 656 w 109"/>
                  <a:gd name="T33" fmla="*/ 1528 h 156"/>
                  <a:gd name="T34" fmla="*/ 600 w 109"/>
                  <a:gd name="T35" fmla="*/ 1386 h 156"/>
                  <a:gd name="T36" fmla="*/ 600 w 109"/>
                  <a:gd name="T37" fmla="*/ 1221 h 156"/>
                  <a:gd name="T38" fmla="*/ 636 w 109"/>
                  <a:gd name="T39" fmla="*/ 1059 h 156"/>
                  <a:gd name="T40" fmla="*/ 672 w 109"/>
                  <a:gd name="T41" fmla="*/ 881 h 156"/>
                  <a:gd name="T42" fmla="*/ 636 w 109"/>
                  <a:gd name="T43" fmla="*/ 683 h 156"/>
                  <a:gd name="T44" fmla="*/ 546 w 109"/>
                  <a:gd name="T45" fmla="*/ 476 h 156"/>
                  <a:gd name="T46" fmla="*/ 353 w 109"/>
                  <a:gd name="T47" fmla="*/ 251 h 156"/>
                  <a:gd name="T48" fmla="*/ 0 w 109"/>
                  <a:gd name="T49" fmla="*/ 0 h 15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42" y="2207"/>
                <a:ext cx="103" cy="209"/>
              </a:xfrm>
              <a:custGeom>
                <a:avLst/>
                <a:gdLst>
                  <a:gd name="T0" fmla="*/ 347 w 46"/>
                  <a:gd name="T1" fmla="*/ 0 h 94"/>
                  <a:gd name="T2" fmla="*/ 226 w 46"/>
                  <a:gd name="T3" fmla="*/ 416 h 94"/>
                  <a:gd name="T4" fmla="*/ 170 w 46"/>
                  <a:gd name="T5" fmla="*/ 683 h 94"/>
                  <a:gd name="T6" fmla="*/ 125 w 46"/>
                  <a:gd name="T7" fmla="*/ 869 h 94"/>
                  <a:gd name="T8" fmla="*/ 0 w 46"/>
                  <a:gd name="T9" fmla="*/ 1034 h 94"/>
                  <a:gd name="T10" fmla="*/ 134 w 46"/>
                  <a:gd name="T11" fmla="*/ 969 h 94"/>
                  <a:gd name="T12" fmla="*/ 260 w 46"/>
                  <a:gd name="T13" fmla="*/ 880 h 94"/>
                  <a:gd name="T14" fmla="*/ 361 w 46"/>
                  <a:gd name="T15" fmla="*/ 756 h 94"/>
                  <a:gd name="T16" fmla="*/ 452 w 46"/>
                  <a:gd name="T17" fmla="*/ 627 h 94"/>
                  <a:gd name="T18" fmla="*/ 506 w 46"/>
                  <a:gd name="T19" fmla="*/ 485 h 94"/>
                  <a:gd name="T20" fmla="*/ 517 w 46"/>
                  <a:gd name="T21" fmla="*/ 331 h 94"/>
                  <a:gd name="T22" fmla="*/ 470 w 46"/>
                  <a:gd name="T23" fmla="*/ 162 h 94"/>
                  <a:gd name="T24" fmla="*/ 347 w 46"/>
                  <a:gd name="T25" fmla="*/ 0 h 9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2" y="1325"/>
                <a:ext cx="120" cy="90"/>
              </a:xfrm>
              <a:custGeom>
                <a:avLst/>
                <a:gdLst>
                  <a:gd name="T0" fmla="*/ 0 w 54"/>
                  <a:gd name="T1" fmla="*/ 0 h 40"/>
                  <a:gd name="T2" fmla="*/ 9 w 54"/>
                  <a:gd name="T3" fmla="*/ 11 h 40"/>
                  <a:gd name="T4" fmla="*/ 64 w 54"/>
                  <a:gd name="T5" fmla="*/ 36 h 40"/>
                  <a:gd name="T6" fmla="*/ 142 w 54"/>
                  <a:gd name="T7" fmla="*/ 92 h 40"/>
                  <a:gd name="T8" fmla="*/ 231 w 54"/>
                  <a:gd name="T9" fmla="*/ 137 h 40"/>
                  <a:gd name="T10" fmla="*/ 316 w 54"/>
                  <a:gd name="T11" fmla="*/ 173 h 40"/>
                  <a:gd name="T12" fmla="*/ 416 w 54"/>
                  <a:gd name="T13" fmla="*/ 194 h 40"/>
                  <a:gd name="T14" fmla="*/ 504 w 54"/>
                  <a:gd name="T15" fmla="*/ 207 h 40"/>
                  <a:gd name="T16" fmla="*/ 593 w 54"/>
                  <a:gd name="T17" fmla="*/ 182 h 40"/>
                  <a:gd name="T18" fmla="*/ 582 w 54"/>
                  <a:gd name="T19" fmla="*/ 284 h 40"/>
                  <a:gd name="T20" fmla="*/ 549 w 54"/>
                  <a:gd name="T21" fmla="*/ 376 h 40"/>
                  <a:gd name="T22" fmla="*/ 484 w 54"/>
                  <a:gd name="T23" fmla="*/ 437 h 40"/>
                  <a:gd name="T24" fmla="*/ 404 w 54"/>
                  <a:gd name="T25" fmla="*/ 457 h 40"/>
                  <a:gd name="T26" fmla="*/ 307 w 54"/>
                  <a:gd name="T27" fmla="*/ 446 h 40"/>
                  <a:gd name="T28" fmla="*/ 207 w 54"/>
                  <a:gd name="T29" fmla="*/ 365 h 40"/>
                  <a:gd name="T30" fmla="*/ 109 w 54"/>
                  <a:gd name="T31" fmla="*/ 227 h 40"/>
                  <a:gd name="T32" fmla="*/ 0 w 54"/>
                  <a:gd name="T33" fmla="*/ 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09" y="2344"/>
                <a:ext cx="330" cy="2059"/>
              </a:xfrm>
              <a:custGeom>
                <a:avLst/>
                <a:gdLst>
                  <a:gd name="T0" fmla="*/ 0 w 149"/>
                  <a:gd name="T1" fmla="*/ 0 h 704"/>
                  <a:gd name="T2" fmla="*/ 64 w 149"/>
                  <a:gd name="T3" fmla="*/ 155 h 704"/>
                  <a:gd name="T4" fmla="*/ 173 w 149"/>
                  <a:gd name="T5" fmla="*/ 351 h 704"/>
                  <a:gd name="T6" fmla="*/ 303 w 149"/>
                  <a:gd name="T7" fmla="*/ 600 h 704"/>
                  <a:gd name="T8" fmla="*/ 447 w 149"/>
                  <a:gd name="T9" fmla="*/ 924 h 704"/>
                  <a:gd name="T10" fmla="*/ 627 w 149"/>
                  <a:gd name="T11" fmla="*/ 1325 h 704"/>
                  <a:gd name="T12" fmla="*/ 795 w 149"/>
                  <a:gd name="T13" fmla="*/ 1755 h 704"/>
                  <a:gd name="T14" fmla="*/ 957 w 149"/>
                  <a:gd name="T15" fmla="*/ 2249 h 704"/>
                  <a:gd name="T16" fmla="*/ 1083 w 149"/>
                  <a:gd name="T17" fmla="*/ 2822 h 704"/>
                  <a:gd name="T18" fmla="*/ 1216 w 149"/>
                  <a:gd name="T19" fmla="*/ 3431 h 704"/>
                  <a:gd name="T20" fmla="*/ 1304 w 149"/>
                  <a:gd name="T21" fmla="*/ 4133 h 704"/>
                  <a:gd name="T22" fmla="*/ 1349 w 149"/>
                  <a:gd name="T23" fmla="*/ 4902 h 704"/>
                  <a:gd name="T24" fmla="*/ 1369 w 149"/>
                  <a:gd name="T25" fmla="*/ 5706 h 704"/>
                  <a:gd name="T26" fmla="*/ 1304 w 149"/>
                  <a:gd name="T27" fmla="*/ 6604 h 704"/>
                  <a:gd name="T28" fmla="*/ 1183 w 149"/>
                  <a:gd name="T29" fmla="*/ 7555 h 704"/>
                  <a:gd name="T30" fmla="*/ 1001 w 149"/>
                  <a:gd name="T31" fmla="*/ 8555 h 704"/>
                  <a:gd name="T32" fmla="*/ 726 w 149"/>
                  <a:gd name="T33" fmla="*/ 9657 h 704"/>
                  <a:gd name="T34" fmla="*/ 421 w 149"/>
                  <a:gd name="T35" fmla="*/ 10906 h 704"/>
                  <a:gd name="T36" fmla="*/ 230 w 149"/>
                  <a:gd name="T37" fmla="*/ 12062 h 704"/>
                  <a:gd name="T38" fmla="*/ 109 w 149"/>
                  <a:gd name="T39" fmla="*/ 13129 h 704"/>
                  <a:gd name="T40" fmla="*/ 64 w 149"/>
                  <a:gd name="T41" fmla="*/ 14156 h 704"/>
                  <a:gd name="T42" fmla="*/ 64 w 149"/>
                  <a:gd name="T43" fmla="*/ 15132 h 704"/>
                  <a:gd name="T44" fmla="*/ 89 w 149"/>
                  <a:gd name="T45" fmla="*/ 16039 h 704"/>
                  <a:gd name="T46" fmla="*/ 133 w 149"/>
                  <a:gd name="T47" fmla="*/ 16835 h 704"/>
                  <a:gd name="T48" fmla="*/ 153 w 149"/>
                  <a:gd name="T49" fmla="*/ 17613 h 704"/>
                  <a:gd name="T50" fmla="*/ 447 w 149"/>
                  <a:gd name="T51" fmla="*/ 17212 h 704"/>
                  <a:gd name="T52" fmla="*/ 421 w 149"/>
                  <a:gd name="T53" fmla="*/ 17013 h 704"/>
                  <a:gd name="T54" fmla="*/ 392 w 149"/>
                  <a:gd name="T55" fmla="*/ 16440 h 704"/>
                  <a:gd name="T56" fmla="*/ 359 w 149"/>
                  <a:gd name="T57" fmla="*/ 15559 h 704"/>
                  <a:gd name="T58" fmla="*/ 383 w 149"/>
                  <a:gd name="T59" fmla="*/ 14387 h 704"/>
                  <a:gd name="T60" fmla="*/ 447 w 149"/>
                  <a:gd name="T61" fmla="*/ 12986 h 704"/>
                  <a:gd name="T62" fmla="*/ 627 w 149"/>
                  <a:gd name="T63" fmla="*/ 11386 h 704"/>
                  <a:gd name="T64" fmla="*/ 932 w 149"/>
                  <a:gd name="T65" fmla="*/ 9657 h 704"/>
                  <a:gd name="T66" fmla="*/ 1402 w 149"/>
                  <a:gd name="T67" fmla="*/ 7827 h 704"/>
                  <a:gd name="T68" fmla="*/ 1555 w 149"/>
                  <a:gd name="T69" fmla="*/ 6981 h 704"/>
                  <a:gd name="T70" fmla="*/ 1619 w 149"/>
                  <a:gd name="T71" fmla="*/ 5876 h 704"/>
                  <a:gd name="T72" fmla="*/ 1566 w 149"/>
                  <a:gd name="T73" fmla="*/ 4601 h 704"/>
                  <a:gd name="T74" fmla="*/ 1422 w 149"/>
                  <a:gd name="T75" fmla="*/ 3352 h 704"/>
                  <a:gd name="T76" fmla="*/ 1183 w 149"/>
                  <a:gd name="T77" fmla="*/ 2129 h 704"/>
                  <a:gd name="T78" fmla="*/ 877 w 149"/>
                  <a:gd name="T79" fmla="*/ 1103 h 704"/>
                  <a:gd name="T80" fmla="*/ 476 w 149"/>
                  <a:gd name="T81" fmla="*/ 351 h 704"/>
                  <a:gd name="T82" fmla="*/ 0 w 149"/>
                  <a:gd name="T83" fmla="*/ 0 h 704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>
                <a:gd name="T0" fmla="*/ 1509 w 128"/>
                <a:gd name="T1" fmla="*/ 0 h 217"/>
                <a:gd name="T2" fmla="*/ 1688 w 128"/>
                <a:gd name="T3" fmla="*/ 242 h 217"/>
                <a:gd name="T4" fmla="*/ 1847 w 128"/>
                <a:gd name="T5" fmla="*/ 724 h 217"/>
                <a:gd name="T6" fmla="*/ 1973 w 128"/>
                <a:gd name="T7" fmla="*/ 1343 h 217"/>
                <a:gd name="T8" fmla="*/ 2057 w 128"/>
                <a:gd name="T9" fmla="*/ 2085 h 217"/>
                <a:gd name="T10" fmla="*/ 2039 w 128"/>
                <a:gd name="T11" fmla="*/ 2970 h 217"/>
                <a:gd name="T12" fmla="*/ 1865 w 128"/>
                <a:gd name="T13" fmla="*/ 3882 h 217"/>
                <a:gd name="T14" fmla="*/ 1509 w 128"/>
                <a:gd name="T15" fmla="*/ 4839 h 217"/>
                <a:gd name="T16" fmla="*/ 961 w 128"/>
                <a:gd name="T17" fmla="*/ 5805 h 217"/>
                <a:gd name="T18" fmla="*/ 790 w 128"/>
                <a:gd name="T19" fmla="*/ 5697 h 217"/>
                <a:gd name="T20" fmla="*/ 611 w 128"/>
                <a:gd name="T21" fmla="*/ 5617 h 217"/>
                <a:gd name="T22" fmla="*/ 421 w 128"/>
                <a:gd name="T23" fmla="*/ 5482 h 217"/>
                <a:gd name="T24" fmla="*/ 255 w 128"/>
                <a:gd name="T25" fmla="*/ 5374 h 217"/>
                <a:gd name="T26" fmla="*/ 126 w 128"/>
                <a:gd name="T27" fmla="*/ 5243 h 217"/>
                <a:gd name="T28" fmla="*/ 33 w 128"/>
                <a:gd name="T29" fmla="*/ 5081 h 217"/>
                <a:gd name="T30" fmla="*/ 0 w 128"/>
                <a:gd name="T31" fmla="*/ 4893 h 217"/>
                <a:gd name="T32" fmla="*/ 20 w 128"/>
                <a:gd name="T33" fmla="*/ 4758 h 217"/>
                <a:gd name="T34" fmla="*/ 209 w 128"/>
                <a:gd name="T35" fmla="*/ 4570 h 217"/>
                <a:gd name="T36" fmla="*/ 464 w 128"/>
                <a:gd name="T37" fmla="*/ 4313 h 217"/>
                <a:gd name="T38" fmla="*/ 739 w 128"/>
                <a:gd name="T39" fmla="*/ 4017 h 217"/>
                <a:gd name="T40" fmla="*/ 1012 w 128"/>
                <a:gd name="T41" fmla="*/ 3586 h 217"/>
                <a:gd name="T42" fmla="*/ 1267 w 128"/>
                <a:gd name="T43" fmla="*/ 2997 h 217"/>
                <a:gd name="T44" fmla="*/ 1464 w 128"/>
                <a:gd name="T45" fmla="*/ 2219 h 217"/>
                <a:gd name="T46" fmla="*/ 1559 w 128"/>
                <a:gd name="T47" fmla="*/ 1235 h 217"/>
                <a:gd name="T48" fmla="*/ 1509 w 128"/>
                <a:gd name="T49" fmla="*/ 0 h 21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>
                <a:gd name="T0" fmla="*/ 891 w 1259"/>
                <a:gd name="T1" fmla="*/ 1532 h 1532"/>
                <a:gd name="T2" fmla="*/ 954 w 1259"/>
                <a:gd name="T3" fmla="*/ 1452 h 1532"/>
                <a:gd name="T4" fmla="*/ 1032 w 1259"/>
                <a:gd name="T5" fmla="*/ 1338 h 1532"/>
                <a:gd name="T6" fmla="*/ 1115 w 1259"/>
                <a:gd name="T7" fmla="*/ 1188 h 1532"/>
                <a:gd name="T8" fmla="*/ 1194 w 1259"/>
                <a:gd name="T9" fmla="*/ 1023 h 1532"/>
                <a:gd name="T10" fmla="*/ 1244 w 1259"/>
                <a:gd name="T11" fmla="*/ 841 h 1532"/>
                <a:gd name="T12" fmla="*/ 1259 w 1259"/>
                <a:gd name="T13" fmla="*/ 647 h 1532"/>
                <a:gd name="T14" fmla="*/ 1230 w 1259"/>
                <a:gd name="T15" fmla="*/ 463 h 1532"/>
                <a:gd name="T16" fmla="*/ 1140 w 1259"/>
                <a:gd name="T17" fmla="*/ 294 h 1532"/>
                <a:gd name="T18" fmla="*/ 1043 w 1259"/>
                <a:gd name="T19" fmla="*/ 190 h 1532"/>
                <a:gd name="T20" fmla="*/ 961 w 1259"/>
                <a:gd name="T21" fmla="*/ 109 h 1532"/>
                <a:gd name="T22" fmla="*/ 894 w 1259"/>
                <a:gd name="T23" fmla="*/ 65 h 1532"/>
                <a:gd name="T24" fmla="*/ 786 w 1259"/>
                <a:gd name="T25" fmla="*/ 18 h 1532"/>
                <a:gd name="T26" fmla="*/ 642 w 1259"/>
                <a:gd name="T27" fmla="*/ 0 h 1532"/>
                <a:gd name="T28" fmla="*/ 440 w 1259"/>
                <a:gd name="T29" fmla="*/ 23 h 1532"/>
                <a:gd name="T30" fmla="*/ 366 w 1259"/>
                <a:gd name="T31" fmla="*/ 44 h 1532"/>
                <a:gd name="T32" fmla="*/ 292 w 1259"/>
                <a:gd name="T33" fmla="*/ 58 h 1532"/>
                <a:gd name="T34" fmla="*/ 229 w 1259"/>
                <a:gd name="T35" fmla="*/ 79 h 1532"/>
                <a:gd name="T36" fmla="*/ 178 w 1259"/>
                <a:gd name="T37" fmla="*/ 103 h 1532"/>
                <a:gd name="T38" fmla="*/ 127 w 1259"/>
                <a:gd name="T39" fmla="*/ 127 h 1532"/>
                <a:gd name="T40" fmla="*/ 82 w 1259"/>
                <a:gd name="T41" fmla="*/ 158 h 1532"/>
                <a:gd name="T42" fmla="*/ 41 w 1259"/>
                <a:gd name="T43" fmla="*/ 197 h 1532"/>
                <a:gd name="T44" fmla="*/ 0 w 1259"/>
                <a:gd name="T45" fmla="*/ 243 h 1532"/>
                <a:gd name="T46" fmla="*/ 76 w 1259"/>
                <a:gd name="T47" fmla="*/ 215 h 1532"/>
                <a:gd name="T48" fmla="*/ 144 w 1259"/>
                <a:gd name="T49" fmla="*/ 194 h 1532"/>
                <a:gd name="T50" fmla="*/ 212 w 1259"/>
                <a:gd name="T51" fmla="*/ 179 h 1532"/>
                <a:gd name="T52" fmla="*/ 280 w 1259"/>
                <a:gd name="T53" fmla="*/ 164 h 1532"/>
                <a:gd name="T54" fmla="*/ 336 w 1259"/>
                <a:gd name="T55" fmla="*/ 149 h 1532"/>
                <a:gd name="T56" fmla="*/ 397 w 1259"/>
                <a:gd name="T57" fmla="*/ 149 h 1532"/>
                <a:gd name="T58" fmla="*/ 458 w 1259"/>
                <a:gd name="T59" fmla="*/ 141 h 1532"/>
                <a:gd name="T60" fmla="*/ 511 w 1259"/>
                <a:gd name="T61" fmla="*/ 146 h 1532"/>
                <a:gd name="T62" fmla="*/ 565 w 1259"/>
                <a:gd name="T63" fmla="*/ 152 h 1532"/>
                <a:gd name="T64" fmla="*/ 618 w 1259"/>
                <a:gd name="T65" fmla="*/ 166 h 1532"/>
                <a:gd name="T66" fmla="*/ 669 w 1259"/>
                <a:gd name="T67" fmla="*/ 186 h 1532"/>
                <a:gd name="T68" fmla="*/ 715 w 1259"/>
                <a:gd name="T69" fmla="*/ 205 h 1532"/>
                <a:gd name="T70" fmla="*/ 760 w 1259"/>
                <a:gd name="T71" fmla="*/ 239 h 1532"/>
                <a:gd name="T72" fmla="*/ 811 w 1259"/>
                <a:gd name="T73" fmla="*/ 267 h 1532"/>
                <a:gd name="T74" fmla="*/ 855 w 1259"/>
                <a:gd name="T75" fmla="*/ 307 h 1532"/>
                <a:gd name="T76" fmla="*/ 899 w 1259"/>
                <a:gd name="T77" fmla="*/ 348 h 1532"/>
                <a:gd name="T78" fmla="*/ 971 w 1259"/>
                <a:gd name="T79" fmla="*/ 464 h 1532"/>
                <a:gd name="T80" fmla="*/ 1016 w 1259"/>
                <a:gd name="T81" fmla="*/ 606 h 1532"/>
                <a:gd name="T82" fmla="*/ 1027 w 1259"/>
                <a:gd name="T83" fmla="*/ 774 h 1532"/>
                <a:gd name="T84" fmla="*/ 1022 w 1259"/>
                <a:gd name="T85" fmla="*/ 939 h 1532"/>
                <a:gd name="T86" fmla="*/ 1002 w 1259"/>
                <a:gd name="T87" fmla="*/ 1117 h 1532"/>
                <a:gd name="T88" fmla="*/ 966 w 1259"/>
                <a:gd name="T89" fmla="*/ 1279 h 1532"/>
                <a:gd name="T90" fmla="*/ 933 w 1259"/>
                <a:gd name="T91" fmla="*/ 1421 h 1532"/>
                <a:gd name="T92" fmla="*/ 891 w 1259"/>
                <a:gd name="T93" fmla="*/ 1532 h 153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>
                <a:gd name="T0" fmla="*/ 0 w 801"/>
                <a:gd name="T1" fmla="*/ 0 h 459"/>
                <a:gd name="T2" fmla="*/ 37 w 801"/>
                <a:gd name="T3" fmla="*/ 69 h 459"/>
                <a:gd name="T4" fmla="*/ 68 w 801"/>
                <a:gd name="T5" fmla="*/ 132 h 459"/>
                <a:gd name="T6" fmla="*/ 110 w 801"/>
                <a:gd name="T7" fmla="*/ 188 h 459"/>
                <a:gd name="T8" fmla="*/ 149 w 801"/>
                <a:gd name="T9" fmla="*/ 229 h 459"/>
                <a:gd name="T10" fmla="*/ 192 w 801"/>
                <a:gd name="T11" fmla="*/ 278 h 459"/>
                <a:gd name="T12" fmla="*/ 250 w 801"/>
                <a:gd name="T13" fmla="*/ 314 h 459"/>
                <a:gd name="T14" fmla="*/ 308 w 801"/>
                <a:gd name="T15" fmla="*/ 336 h 459"/>
                <a:gd name="T16" fmla="*/ 365 w 801"/>
                <a:gd name="T17" fmla="*/ 365 h 459"/>
                <a:gd name="T18" fmla="*/ 430 w 801"/>
                <a:gd name="T19" fmla="*/ 381 h 459"/>
                <a:gd name="T20" fmla="*/ 501 w 801"/>
                <a:gd name="T21" fmla="*/ 390 h 459"/>
                <a:gd name="T22" fmla="*/ 573 w 801"/>
                <a:gd name="T23" fmla="*/ 392 h 459"/>
                <a:gd name="T24" fmla="*/ 646 w 801"/>
                <a:gd name="T25" fmla="*/ 381 h 459"/>
                <a:gd name="T26" fmla="*/ 726 w 801"/>
                <a:gd name="T27" fmla="*/ 362 h 459"/>
                <a:gd name="T28" fmla="*/ 801 w 801"/>
                <a:gd name="T29" fmla="*/ 335 h 459"/>
                <a:gd name="T30" fmla="*/ 731 w 801"/>
                <a:gd name="T31" fmla="*/ 377 h 459"/>
                <a:gd name="T32" fmla="*/ 662 w 801"/>
                <a:gd name="T33" fmla="*/ 404 h 459"/>
                <a:gd name="T34" fmla="*/ 594 w 801"/>
                <a:gd name="T35" fmla="*/ 432 h 459"/>
                <a:gd name="T36" fmla="*/ 532 w 801"/>
                <a:gd name="T37" fmla="*/ 445 h 459"/>
                <a:gd name="T38" fmla="*/ 471 w 801"/>
                <a:gd name="T39" fmla="*/ 459 h 459"/>
                <a:gd name="T40" fmla="*/ 411 w 801"/>
                <a:gd name="T41" fmla="*/ 458 h 459"/>
                <a:gd name="T42" fmla="*/ 350 w 801"/>
                <a:gd name="T43" fmla="*/ 458 h 459"/>
                <a:gd name="T44" fmla="*/ 291 w 801"/>
                <a:gd name="T45" fmla="*/ 450 h 459"/>
                <a:gd name="T46" fmla="*/ 244 w 801"/>
                <a:gd name="T47" fmla="*/ 436 h 459"/>
                <a:gd name="T48" fmla="*/ 192 w 801"/>
                <a:gd name="T49" fmla="*/ 415 h 459"/>
                <a:gd name="T50" fmla="*/ 145 w 801"/>
                <a:gd name="T51" fmla="*/ 394 h 459"/>
                <a:gd name="T52" fmla="*/ 100 w 801"/>
                <a:gd name="T53" fmla="*/ 373 h 459"/>
                <a:gd name="T54" fmla="*/ 60 w 801"/>
                <a:gd name="T55" fmla="*/ 347 h 459"/>
                <a:gd name="T56" fmla="*/ 0 w 801"/>
                <a:gd name="T57" fmla="*/ 294 h 459"/>
                <a:gd name="T58" fmla="*/ 0 w 801"/>
                <a:gd name="T59" fmla="*/ 0 h 459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>
                <a:gd name="T0" fmla="*/ 2079 w 117"/>
                <a:gd name="T1" fmla="*/ 0 h 132"/>
                <a:gd name="T2" fmla="*/ 0 w 117"/>
                <a:gd name="T3" fmla="*/ 1086 h 132"/>
                <a:gd name="T4" fmla="*/ 82 w 117"/>
                <a:gd name="T5" fmla="*/ 1125 h 132"/>
                <a:gd name="T6" fmla="*/ 384 w 117"/>
                <a:gd name="T7" fmla="*/ 1262 h 132"/>
                <a:gd name="T8" fmla="*/ 805 w 117"/>
                <a:gd name="T9" fmla="*/ 1568 h 132"/>
                <a:gd name="T10" fmla="*/ 1274 w 117"/>
                <a:gd name="T11" fmla="*/ 2039 h 132"/>
                <a:gd name="T12" fmla="*/ 1831 w 117"/>
                <a:gd name="T13" fmla="*/ 2693 h 132"/>
                <a:gd name="T14" fmla="*/ 2327 w 117"/>
                <a:gd name="T15" fmla="*/ 3473 h 132"/>
                <a:gd name="T16" fmla="*/ 2829 w 117"/>
                <a:gd name="T17" fmla="*/ 4471 h 132"/>
                <a:gd name="T18" fmla="*/ 3213 w 117"/>
                <a:gd name="T19" fmla="*/ 5733 h 132"/>
                <a:gd name="T20" fmla="*/ 3240 w 117"/>
                <a:gd name="T21" fmla="*/ 5213 h 132"/>
                <a:gd name="T22" fmla="*/ 3186 w 117"/>
                <a:gd name="T23" fmla="*/ 4647 h 132"/>
                <a:gd name="T24" fmla="*/ 2992 w 117"/>
                <a:gd name="T25" fmla="*/ 3905 h 132"/>
                <a:gd name="T26" fmla="*/ 2747 w 117"/>
                <a:gd name="T27" fmla="*/ 3213 h 132"/>
                <a:gd name="T28" fmla="*/ 2463 w 117"/>
                <a:gd name="T29" fmla="*/ 2520 h 132"/>
                <a:gd name="T30" fmla="*/ 2160 w 117"/>
                <a:gd name="T31" fmla="*/ 1951 h 132"/>
                <a:gd name="T32" fmla="*/ 1858 w 117"/>
                <a:gd name="T33" fmla="*/ 1568 h 132"/>
                <a:gd name="T34" fmla="*/ 1601 w 117"/>
                <a:gd name="T35" fmla="*/ 1385 h 132"/>
                <a:gd name="T36" fmla="*/ 1912 w 117"/>
                <a:gd name="T37" fmla="*/ 1262 h 132"/>
                <a:gd name="T38" fmla="*/ 2188 w 117"/>
                <a:gd name="T39" fmla="*/ 1209 h 132"/>
                <a:gd name="T40" fmla="*/ 2463 w 117"/>
                <a:gd name="T41" fmla="*/ 1125 h 132"/>
                <a:gd name="T42" fmla="*/ 2720 w 117"/>
                <a:gd name="T43" fmla="*/ 1086 h 132"/>
                <a:gd name="T44" fmla="*/ 2911 w 117"/>
                <a:gd name="T45" fmla="*/ 1037 h 132"/>
                <a:gd name="T46" fmla="*/ 3020 w 117"/>
                <a:gd name="T47" fmla="*/ 953 h 132"/>
                <a:gd name="T48" fmla="*/ 3132 w 117"/>
                <a:gd name="T49" fmla="*/ 914 h 132"/>
                <a:gd name="T50" fmla="*/ 3159 w 117"/>
                <a:gd name="T51" fmla="*/ 914 h 132"/>
                <a:gd name="T52" fmla="*/ 2079 w 117"/>
                <a:gd name="T53" fmla="*/ 0 h 13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>
                <a:gd name="T0" fmla="*/ 783 w 29"/>
                <a:gd name="T1" fmla="*/ 0 h 77"/>
                <a:gd name="T2" fmla="*/ 621 w 29"/>
                <a:gd name="T3" fmla="*/ 0 h 77"/>
                <a:gd name="T4" fmla="*/ 432 w 29"/>
                <a:gd name="T5" fmla="*/ 178 h 77"/>
                <a:gd name="T6" fmla="*/ 243 w 29"/>
                <a:gd name="T7" fmla="*/ 406 h 77"/>
                <a:gd name="T8" fmla="*/ 108 w 29"/>
                <a:gd name="T9" fmla="*/ 861 h 77"/>
                <a:gd name="T10" fmla="*/ 27 w 29"/>
                <a:gd name="T11" fmla="*/ 1356 h 77"/>
                <a:gd name="T12" fmla="*/ 0 w 29"/>
                <a:gd name="T13" fmla="*/ 1989 h 77"/>
                <a:gd name="T14" fmla="*/ 81 w 29"/>
                <a:gd name="T15" fmla="*/ 2712 h 77"/>
                <a:gd name="T16" fmla="*/ 297 w 29"/>
                <a:gd name="T17" fmla="*/ 3469 h 77"/>
                <a:gd name="T18" fmla="*/ 405 w 29"/>
                <a:gd name="T19" fmla="*/ 2395 h 77"/>
                <a:gd name="T20" fmla="*/ 513 w 29"/>
                <a:gd name="T21" fmla="*/ 1672 h 77"/>
                <a:gd name="T22" fmla="*/ 621 w 29"/>
                <a:gd name="T23" fmla="*/ 989 h 77"/>
                <a:gd name="T24" fmla="*/ 783 w 29"/>
                <a:gd name="T25" fmla="*/ 0 h 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>
                <a:gd name="T0" fmla="*/ 784 w 1108"/>
                <a:gd name="T1" fmla="*/ 1047 h 1047"/>
                <a:gd name="T2" fmla="*/ 692 w 1108"/>
                <a:gd name="T3" fmla="*/ 1011 h 1047"/>
                <a:gd name="T4" fmla="*/ 607 w 1108"/>
                <a:gd name="T5" fmla="*/ 945 h 1047"/>
                <a:gd name="T6" fmla="*/ 517 w 1108"/>
                <a:gd name="T7" fmla="*/ 861 h 1047"/>
                <a:gd name="T8" fmla="*/ 432 w 1108"/>
                <a:gd name="T9" fmla="*/ 776 h 1047"/>
                <a:gd name="T10" fmla="*/ 350 w 1108"/>
                <a:gd name="T11" fmla="*/ 677 h 1047"/>
                <a:gd name="T12" fmla="*/ 266 w 1108"/>
                <a:gd name="T13" fmla="*/ 563 h 1047"/>
                <a:gd name="T14" fmla="*/ 188 w 1108"/>
                <a:gd name="T15" fmla="*/ 447 h 1047"/>
                <a:gd name="T16" fmla="*/ 122 w 1108"/>
                <a:gd name="T17" fmla="*/ 325 h 1047"/>
                <a:gd name="T18" fmla="*/ 65 w 1108"/>
                <a:gd name="T19" fmla="*/ 211 h 1047"/>
                <a:gd name="T20" fmla="*/ 21 w 1108"/>
                <a:gd name="T21" fmla="*/ 101 h 1047"/>
                <a:gd name="T22" fmla="*/ 0 w 1108"/>
                <a:gd name="T23" fmla="*/ 0 h 1047"/>
                <a:gd name="T24" fmla="*/ 109 w 1108"/>
                <a:gd name="T25" fmla="*/ 217 h 1047"/>
                <a:gd name="T26" fmla="*/ 209 w 1108"/>
                <a:gd name="T27" fmla="*/ 378 h 1047"/>
                <a:gd name="T28" fmla="*/ 294 w 1108"/>
                <a:gd name="T29" fmla="*/ 500 h 1047"/>
                <a:gd name="T30" fmla="*/ 373 w 1108"/>
                <a:gd name="T31" fmla="*/ 590 h 1047"/>
                <a:gd name="T32" fmla="*/ 441 w 1108"/>
                <a:gd name="T33" fmla="*/ 661 h 1047"/>
                <a:gd name="T34" fmla="*/ 506 w 1108"/>
                <a:gd name="T35" fmla="*/ 713 h 1047"/>
                <a:gd name="T36" fmla="*/ 564 w 1108"/>
                <a:gd name="T37" fmla="*/ 754 h 1047"/>
                <a:gd name="T38" fmla="*/ 620 w 1108"/>
                <a:gd name="T39" fmla="*/ 801 h 1047"/>
                <a:gd name="T40" fmla="*/ 754 w 1108"/>
                <a:gd name="T41" fmla="*/ 899 h 1047"/>
                <a:gd name="T42" fmla="*/ 925 w 1108"/>
                <a:gd name="T43" fmla="*/ 977 h 1047"/>
                <a:gd name="T44" fmla="*/ 1108 w 1108"/>
                <a:gd name="T45" fmla="*/ 1047 h 1047"/>
                <a:gd name="T46" fmla="*/ 784 w 1108"/>
                <a:gd name="T47" fmla="*/ 1047 h 104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6" y="751"/>
              <a:ext cx="569" cy="636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10 w 83"/>
                  <a:gd name="T1" fmla="*/ 4 h 117"/>
                  <a:gd name="T2" fmla="*/ 3 w 83"/>
                  <a:gd name="T3" fmla="*/ 0 h 117"/>
                  <a:gd name="T4" fmla="*/ 0 w 83"/>
                  <a:gd name="T5" fmla="*/ 15 h 117"/>
                  <a:gd name="T6" fmla="*/ 10 w 83"/>
                  <a:gd name="T7" fmla="*/ 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3 h 98"/>
                  <a:gd name="T2" fmla="*/ 15 w 140"/>
                  <a:gd name="T3" fmla="*/ 0 h 98"/>
                  <a:gd name="T4" fmla="*/ 18 w 140"/>
                  <a:gd name="T5" fmla="*/ 7 h 98"/>
                  <a:gd name="T6" fmla="*/ 0 w 140"/>
                  <a:gd name="T7" fmla="*/ 13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9 w 145"/>
                  <a:gd name="T3" fmla="*/ 0 h 49"/>
                  <a:gd name="T4" fmla="*/ 17 w 145"/>
                  <a:gd name="T5" fmla="*/ 7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41" y="125"/>
              <a:ext cx="356" cy="608"/>
              <a:chOff x="1729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30" y="866"/>
                <a:ext cx="41" cy="59"/>
              </a:xfrm>
              <a:custGeom>
                <a:avLst/>
                <a:gdLst>
                  <a:gd name="T0" fmla="*/ 10 w 83"/>
                  <a:gd name="T1" fmla="*/ 4 h 117"/>
                  <a:gd name="T2" fmla="*/ 3 w 83"/>
                  <a:gd name="T3" fmla="*/ 0 h 117"/>
                  <a:gd name="T4" fmla="*/ 0 w 83"/>
                  <a:gd name="T5" fmla="*/ 15 h 117"/>
                  <a:gd name="T6" fmla="*/ 10 w 83"/>
                  <a:gd name="T7" fmla="*/ 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789" y="894"/>
                <a:ext cx="70" cy="49"/>
              </a:xfrm>
              <a:custGeom>
                <a:avLst/>
                <a:gdLst>
                  <a:gd name="T0" fmla="*/ 0 w 140"/>
                  <a:gd name="T1" fmla="*/ 13 h 98"/>
                  <a:gd name="T2" fmla="*/ 15 w 140"/>
                  <a:gd name="T3" fmla="*/ 0 h 98"/>
                  <a:gd name="T4" fmla="*/ 18 w 140"/>
                  <a:gd name="T5" fmla="*/ 7 h 98"/>
                  <a:gd name="T6" fmla="*/ 0 w 140"/>
                  <a:gd name="T7" fmla="*/ 13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73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9 w 145"/>
                  <a:gd name="T3" fmla="*/ 0 h 49"/>
                  <a:gd name="T4" fmla="*/ 17 w 145"/>
                  <a:gd name="T5" fmla="*/ 7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77" y="3307"/>
              <a:ext cx="500" cy="500"/>
              <a:chOff x="1727" y="868"/>
              <a:chExt cx="129" cy="156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69"/>
                <a:ext cx="41" cy="59"/>
              </a:xfrm>
              <a:custGeom>
                <a:avLst/>
                <a:gdLst>
                  <a:gd name="T0" fmla="*/ 10 w 83"/>
                  <a:gd name="T1" fmla="*/ 4 h 117"/>
                  <a:gd name="T2" fmla="*/ 3 w 83"/>
                  <a:gd name="T3" fmla="*/ 0 h 117"/>
                  <a:gd name="T4" fmla="*/ 0 w 83"/>
                  <a:gd name="T5" fmla="*/ 15 h 117"/>
                  <a:gd name="T6" fmla="*/ 10 w 83"/>
                  <a:gd name="T7" fmla="*/ 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897"/>
                <a:ext cx="70" cy="49"/>
              </a:xfrm>
              <a:custGeom>
                <a:avLst/>
                <a:gdLst>
                  <a:gd name="T0" fmla="*/ 0 w 140"/>
                  <a:gd name="T1" fmla="*/ 13 h 98"/>
                  <a:gd name="T2" fmla="*/ 15 w 140"/>
                  <a:gd name="T3" fmla="*/ 0 h 98"/>
                  <a:gd name="T4" fmla="*/ 18 w 140"/>
                  <a:gd name="T5" fmla="*/ 7 h 98"/>
                  <a:gd name="T6" fmla="*/ 0 w 140"/>
                  <a:gd name="T7" fmla="*/ 13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1000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9 w 145"/>
                  <a:gd name="T3" fmla="*/ 0 h 49"/>
                  <a:gd name="T4" fmla="*/ 17 w 145"/>
                  <a:gd name="T5" fmla="*/ 7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404" y="268"/>
              <a:ext cx="708" cy="891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10 w 83"/>
                  <a:gd name="T1" fmla="*/ 4 h 117"/>
                  <a:gd name="T2" fmla="*/ 3 w 83"/>
                  <a:gd name="T3" fmla="*/ 0 h 117"/>
                  <a:gd name="T4" fmla="*/ 0 w 83"/>
                  <a:gd name="T5" fmla="*/ 15 h 117"/>
                  <a:gd name="T6" fmla="*/ 10 w 83"/>
                  <a:gd name="T7" fmla="*/ 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3 h 98"/>
                  <a:gd name="T2" fmla="*/ 15 w 140"/>
                  <a:gd name="T3" fmla="*/ 0 h 98"/>
                  <a:gd name="T4" fmla="*/ 18 w 140"/>
                  <a:gd name="T5" fmla="*/ 7 h 98"/>
                  <a:gd name="T6" fmla="*/ 0 w 140"/>
                  <a:gd name="T7" fmla="*/ 13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9 w 145"/>
                  <a:gd name="T3" fmla="*/ 0 h 49"/>
                  <a:gd name="T4" fmla="*/ 17 w 145"/>
                  <a:gd name="T5" fmla="*/ 7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18" y="2392"/>
              <a:ext cx="708" cy="891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10 w 83"/>
                  <a:gd name="T1" fmla="*/ 4 h 117"/>
                  <a:gd name="T2" fmla="*/ 3 w 83"/>
                  <a:gd name="T3" fmla="*/ 0 h 117"/>
                  <a:gd name="T4" fmla="*/ 0 w 83"/>
                  <a:gd name="T5" fmla="*/ 15 h 117"/>
                  <a:gd name="T6" fmla="*/ 10 w 83"/>
                  <a:gd name="T7" fmla="*/ 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3 h 98"/>
                  <a:gd name="T2" fmla="*/ 15 w 140"/>
                  <a:gd name="T3" fmla="*/ 0 h 98"/>
                  <a:gd name="T4" fmla="*/ 18 w 140"/>
                  <a:gd name="T5" fmla="*/ 7 h 98"/>
                  <a:gd name="T6" fmla="*/ 0 w 140"/>
                  <a:gd name="T7" fmla="*/ 13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9 w 145"/>
                  <a:gd name="T3" fmla="*/ 0 h 49"/>
                  <a:gd name="T4" fmla="*/ 17 w 145"/>
                  <a:gd name="T5" fmla="*/ 7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>
                <a:gd name="T0" fmla="*/ 0 w 862"/>
                <a:gd name="T1" fmla="*/ 0 h 886"/>
                <a:gd name="T2" fmla="*/ 6 w 862"/>
                <a:gd name="T3" fmla="*/ 107 h 886"/>
                <a:gd name="T4" fmla="*/ 37 w 862"/>
                <a:gd name="T5" fmla="*/ 262 h 886"/>
                <a:gd name="T6" fmla="*/ 83 w 862"/>
                <a:gd name="T7" fmla="*/ 410 h 886"/>
                <a:gd name="T8" fmla="*/ 149 w 862"/>
                <a:gd name="T9" fmla="*/ 546 h 886"/>
                <a:gd name="T10" fmla="*/ 237 w 862"/>
                <a:gd name="T11" fmla="*/ 666 h 886"/>
                <a:gd name="T12" fmla="*/ 338 w 862"/>
                <a:gd name="T13" fmla="*/ 764 h 886"/>
                <a:gd name="T14" fmla="*/ 450 w 862"/>
                <a:gd name="T15" fmla="*/ 838 h 886"/>
                <a:gd name="T16" fmla="*/ 579 w 862"/>
                <a:gd name="T17" fmla="*/ 879 h 886"/>
                <a:gd name="T18" fmla="*/ 714 w 862"/>
                <a:gd name="T19" fmla="*/ 886 h 886"/>
                <a:gd name="T20" fmla="*/ 862 w 862"/>
                <a:gd name="T21" fmla="*/ 851 h 886"/>
                <a:gd name="T22" fmla="*/ 784 w 862"/>
                <a:gd name="T23" fmla="*/ 856 h 886"/>
                <a:gd name="T24" fmla="*/ 700 w 862"/>
                <a:gd name="T25" fmla="*/ 835 h 886"/>
                <a:gd name="T26" fmla="*/ 621 w 862"/>
                <a:gd name="T27" fmla="*/ 794 h 886"/>
                <a:gd name="T28" fmla="*/ 542 w 862"/>
                <a:gd name="T29" fmla="*/ 728 h 886"/>
                <a:gd name="T30" fmla="*/ 466 w 862"/>
                <a:gd name="T31" fmla="*/ 649 h 886"/>
                <a:gd name="T32" fmla="*/ 397 w 862"/>
                <a:gd name="T33" fmla="*/ 557 h 886"/>
                <a:gd name="T34" fmla="*/ 334 w 862"/>
                <a:gd name="T35" fmla="*/ 454 h 886"/>
                <a:gd name="T36" fmla="*/ 279 w 862"/>
                <a:gd name="T37" fmla="*/ 339 h 886"/>
                <a:gd name="T38" fmla="*/ 238 w 862"/>
                <a:gd name="T39" fmla="*/ 225 h 886"/>
                <a:gd name="T40" fmla="*/ 205 w 862"/>
                <a:gd name="T41" fmla="*/ 105 h 886"/>
                <a:gd name="T42" fmla="*/ 184 w 862"/>
                <a:gd name="T43" fmla="*/ 3 h 88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395 h 237"/>
                <a:gd name="T4" fmla="*/ 56 w 257"/>
                <a:gd name="T5" fmla="*/ 783 h 237"/>
                <a:gd name="T6" fmla="*/ 111 w 257"/>
                <a:gd name="T7" fmla="*/ 1176 h 237"/>
                <a:gd name="T8" fmla="*/ 204 w 257"/>
                <a:gd name="T9" fmla="*/ 1534 h 237"/>
                <a:gd name="T10" fmla="*/ 337 w 257"/>
                <a:gd name="T11" fmla="*/ 1867 h 237"/>
                <a:gd name="T12" fmla="*/ 506 w 257"/>
                <a:gd name="T13" fmla="*/ 2209 h 237"/>
                <a:gd name="T14" fmla="*/ 710 w 257"/>
                <a:gd name="T15" fmla="*/ 2522 h 237"/>
                <a:gd name="T16" fmla="*/ 949 w 257"/>
                <a:gd name="T17" fmla="*/ 2785 h 237"/>
                <a:gd name="T18" fmla="*/ 1251 w 257"/>
                <a:gd name="T19" fmla="*/ 3038 h 237"/>
                <a:gd name="T20" fmla="*/ 1600 w 257"/>
                <a:gd name="T21" fmla="*/ 3255 h 237"/>
                <a:gd name="T22" fmla="*/ 1974 w 257"/>
                <a:gd name="T23" fmla="*/ 3430 h 237"/>
                <a:gd name="T24" fmla="*/ 2435 w 257"/>
                <a:gd name="T25" fmla="*/ 3568 h 237"/>
                <a:gd name="T26" fmla="*/ 2941 w 257"/>
                <a:gd name="T27" fmla="*/ 3663 h 237"/>
                <a:gd name="T28" fmla="*/ 3498 w 257"/>
                <a:gd name="T29" fmla="*/ 3713 h 237"/>
                <a:gd name="T30" fmla="*/ 4094 w 257"/>
                <a:gd name="T31" fmla="*/ 3693 h 237"/>
                <a:gd name="T32" fmla="*/ 4783 w 257"/>
                <a:gd name="T33" fmla="*/ 3631 h 237"/>
                <a:gd name="T34" fmla="*/ 4171 w 257"/>
                <a:gd name="T35" fmla="*/ 3555 h 237"/>
                <a:gd name="T36" fmla="*/ 3630 w 257"/>
                <a:gd name="T37" fmla="*/ 3443 h 237"/>
                <a:gd name="T38" fmla="*/ 3159 w 257"/>
                <a:gd name="T39" fmla="*/ 3318 h 237"/>
                <a:gd name="T40" fmla="*/ 2753 w 257"/>
                <a:gd name="T41" fmla="*/ 3193 h 237"/>
                <a:gd name="T42" fmla="*/ 2380 w 257"/>
                <a:gd name="T43" fmla="*/ 3025 h 237"/>
                <a:gd name="T44" fmla="*/ 2085 w 257"/>
                <a:gd name="T45" fmla="*/ 2847 h 237"/>
                <a:gd name="T46" fmla="*/ 1805 w 257"/>
                <a:gd name="T47" fmla="*/ 2647 h 237"/>
                <a:gd name="T48" fmla="*/ 1566 w 257"/>
                <a:gd name="T49" fmla="*/ 2430 h 237"/>
                <a:gd name="T50" fmla="*/ 1341 w 257"/>
                <a:gd name="T51" fmla="*/ 2209 h 237"/>
                <a:gd name="T52" fmla="*/ 1137 w 257"/>
                <a:gd name="T53" fmla="*/ 1959 h 237"/>
                <a:gd name="T54" fmla="*/ 970 w 257"/>
                <a:gd name="T55" fmla="*/ 1679 h 237"/>
                <a:gd name="T56" fmla="*/ 800 w 257"/>
                <a:gd name="T57" fmla="*/ 1376 h 237"/>
                <a:gd name="T58" fmla="*/ 612 w 257"/>
                <a:gd name="T59" fmla="*/ 1083 h 237"/>
                <a:gd name="T60" fmla="*/ 429 w 257"/>
                <a:gd name="T61" fmla="*/ 738 h 237"/>
                <a:gd name="T62" fmla="*/ 225 w 257"/>
                <a:gd name="T63" fmla="*/ 375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>
                <a:gd name="T0" fmla="*/ 1453 w 124"/>
                <a:gd name="T1" fmla="*/ 0 h 110"/>
                <a:gd name="T2" fmla="*/ 2337 w 124"/>
                <a:gd name="T3" fmla="*/ 1744 h 110"/>
                <a:gd name="T4" fmla="*/ 2259 w 124"/>
                <a:gd name="T5" fmla="*/ 1724 h 110"/>
                <a:gd name="T6" fmla="*/ 2017 w 124"/>
                <a:gd name="T7" fmla="*/ 1693 h 110"/>
                <a:gd name="T8" fmla="*/ 1679 w 124"/>
                <a:gd name="T9" fmla="*/ 1628 h 110"/>
                <a:gd name="T10" fmla="*/ 1283 w 124"/>
                <a:gd name="T11" fmla="*/ 1597 h 110"/>
                <a:gd name="T12" fmla="*/ 849 w 124"/>
                <a:gd name="T13" fmla="*/ 1564 h 110"/>
                <a:gd name="T14" fmla="*/ 474 w 124"/>
                <a:gd name="T15" fmla="*/ 1585 h 110"/>
                <a:gd name="T16" fmla="*/ 170 w 124"/>
                <a:gd name="T17" fmla="*/ 1648 h 110"/>
                <a:gd name="T18" fmla="*/ 0 w 124"/>
                <a:gd name="T19" fmla="*/ 1777 h 110"/>
                <a:gd name="T20" fmla="*/ 77 w 124"/>
                <a:gd name="T21" fmla="*/ 1585 h 110"/>
                <a:gd name="T22" fmla="*/ 149 w 124"/>
                <a:gd name="T23" fmla="*/ 1438 h 110"/>
                <a:gd name="T24" fmla="*/ 303 w 124"/>
                <a:gd name="T25" fmla="*/ 1322 h 110"/>
                <a:gd name="T26" fmla="*/ 474 w 124"/>
                <a:gd name="T27" fmla="*/ 1226 h 110"/>
                <a:gd name="T28" fmla="*/ 679 w 124"/>
                <a:gd name="T29" fmla="*/ 1163 h 110"/>
                <a:gd name="T30" fmla="*/ 886 w 124"/>
                <a:gd name="T31" fmla="*/ 1142 h 110"/>
                <a:gd name="T32" fmla="*/ 1112 w 124"/>
                <a:gd name="T33" fmla="*/ 1142 h 110"/>
                <a:gd name="T34" fmla="*/ 1360 w 124"/>
                <a:gd name="T35" fmla="*/ 1195 h 110"/>
                <a:gd name="T36" fmla="*/ 1373 w 124"/>
                <a:gd name="T37" fmla="*/ 1142 h 110"/>
                <a:gd name="T38" fmla="*/ 1317 w 124"/>
                <a:gd name="T39" fmla="*/ 907 h 110"/>
                <a:gd name="T40" fmla="*/ 1261 w 124"/>
                <a:gd name="T41" fmla="*/ 614 h 110"/>
                <a:gd name="T42" fmla="*/ 1224 w 124"/>
                <a:gd name="T43" fmla="*/ 485 h 110"/>
                <a:gd name="T44" fmla="*/ 1190 w 124"/>
                <a:gd name="T45" fmla="*/ 485 h 110"/>
                <a:gd name="T46" fmla="*/ 1147 w 124"/>
                <a:gd name="T47" fmla="*/ 465 h 110"/>
                <a:gd name="T48" fmla="*/ 1112 w 124"/>
                <a:gd name="T49" fmla="*/ 422 h 110"/>
                <a:gd name="T50" fmla="*/ 1078 w 124"/>
                <a:gd name="T51" fmla="*/ 372 h 110"/>
                <a:gd name="T52" fmla="*/ 1078 w 124"/>
                <a:gd name="T53" fmla="*/ 306 h 110"/>
                <a:gd name="T54" fmla="*/ 1112 w 124"/>
                <a:gd name="T55" fmla="*/ 222 h 110"/>
                <a:gd name="T56" fmla="*/ 1245 w 124"/>
                <a:gd name="T57" fmla="*/ 129 h 110"/>
                <a:gd name="T58" fmla="*/ 1453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>
                <a:gd name="T0" fmla="*/ 594 w 46"/>
                <a:gd name="T1" fmla="*/ 0 h 94"/>
                <a:gd name="T2" fmla="*/ 380 w 46"/>
                <a:gd name="T3" fmla="*/ 578 h 94"/>
                <a:gd name="T4" fmla="*/ 286 w 46"/>
                <a:gd name="T5" fmla="*/ 947 h 94"/>
                <a:gd name="T6" fmla="*/ 209 w 46"/>
                <a:gd name="T7" fmla="*/ 1205 h 94"/>
                <a:gd name="T8" fmla="*/ 0 w 46"/>
                <a:gd name="T9" fmla="*/ 1433 h 94"/>
                <a:gd name="T10" fmla="*/ 230 w 46"/>
                <a:gd name="T11" fmla="*/ 1339 h 94"/>
                <a:gd name="T12" fmla="*/ 444 w 46"/>
                <a:gd name="T13" fmla="*/ 1217 h 94"/>
                <a:gd name="T14" fmla="*/ 615 w 46"/>
                <a:gd name="T15" fmla="*/ 1051 h 94"/>
                <a:gd name="T16" fmla="*/ 765 w 46"/>
                <a:gd name="T17" fmla="*/ 868 h 94"/>
                <a:gd name="T18" fmla="*/ 858 w 46"/>
                <a:gd name="T19" fmla="*/ 669 h 94"/>
                <a:gd name="T20" fmla="*/ 880 w 46"/>
                <a:gd name="T21" fmla="*/ 454 h 94"/>
                <a:gd name="T22" fmla="*/ 800 w 46"/>
                <a:gd name="T23" fmla="*/ 228 h 94"/>
                <a:gd name="T24" fmla="*/ 594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>
                <a:gd name="T0" fmla="*/ 124 w 124"/>
                <a:gd name="T1" fmla="*/ 0 h 121"/>
                <a:gd name="T2" fmla="*/ 113 w 124"/>
                <a:gd name="T3" fmla="*/ 9 h 121"/>
                <a:gd name="T4" fmla="*/ 99 w 124"/>
                <a:gd name="T5" fmla="*/ 25 h 121"/>
                <a:gd name="T6" fmla="*/ 81 w 124"/>
                <a:gd name="T7" fmla="*/ 41 h 121"/>
                <a:gd name="T8" fmla="*/ 63 w 124"/>
                <a:gd name="T9" fmla="*/ 54 h 121"/>
                <a:gd name="T10" fmla="*/ 41 w 124"/>
                <a:gd name="T11" fmla="*/ 66 h 121"/>
                <a:gd name="T12" fmla="*/ 22 w 124"/>
                <a:gd name="T13" fmla="*/ 74 h 121"/>
                <a:gd name="T14" fmla="*/ 0 w 124"/>
                <a:gd name="T15" fmla="*/ 75 h 121"/>
                <a:gd name="T16" fmla="*/ 10 w 124"/>
                <a:gd name="T17" fmla="*/ 96 h 121"/>
                <a:gd name="T18" fmla="*/ 23 w 124"/>
                <a:gd name="T19" fmla="*/ 113 h 121"/>
                <a:gd name="T20" fmla="*/ 41 w 124"/>
                <a:gd name="T21" fmla="*/ 121 h 121"/>
                <a:gd name="T22" fmla="*/ 60 w 124"/>
                <a:gd name="T23" fmla="*/ 121 h 121"/>
                <a:gd name="T24" fmla="*/ 83 w 124"/>
                <a:gd name="T25" fmla="*/ 111 h 121"/>
                <a:gd name="T26" fmla="*/ 101 w 124"/>
                <a:gd name="T27" fmla="*/ 88 h 121"/>
                <a:gd name="T28" fmla="*/ 116 w 124"/>
                <a:gd name="T29" fmla="*/ 53 h 121"/>
                <a:gd name="T30" fmla="*/ 124 w 124"/>
                <a:gd name="T31" fmla="*/ 0 h 1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>
                <a:gd name="T0" fmla="*/ 0 w 149"/>
                <a:gd name="T1" fmla="*/ 0 h 704"/>
                <a:gd name="T2" fmla="*/ 111 w 149"/>
                <a:gd name="T3" fmla="*/ 212 h 704"/>
                <a:gd name="T4" fmla="*/ 293 w 149"/>
                <a:gd name="T5" fmla="*/ 490 h 704"/>
                <a:gd name="T6" fmla="*/ 514 w 149"/>
                <a:gd name="T7" fmla="*/ 833 h 704"/>
                <a:gd name="T8" fmla="*/ 752 w 149"/>
                <a:gd name="T9" fmla="*/ 1290 h 704"/>
                <a:gd name="T10" fmla="*/ 1066 w 149"/>
                <a:gd name="T11" fmla="*/ 1846 h 704"/>
                <a:gd name="T12" fmla="*/ 1343 w 149"/>
                <a:gd name="T13" fmla="*/ 2444 h 704"/>
                <a:gd name="T14" fmla="*/ 1614 w 149"/>
                <a:gd name="T15" fmla="*/ 3140 h 704"/>
                <a:gd name="T16" fmla="*/ 1836 w 149"/>
                <a:gd name="T17" fmla="*/ 3940 h 704"/>
                <a:gd name="T18" fmla="*/ 2052 w 149"/>
                <a:gd name="T19" fmla="*/ 4783 h 704"/>
                <a:gd name="T20" fmla="*/ 2205 w 149"/>
                <a:gd name="T21" fmla="*/ 5753 h 704"/>
                <a:gd name="T22" fmla="*/ 2274 w 149"/>
                <a:gd name="T23" fmla="*/ 6831 h 704"/>
                <a:gd name="T24" fmla="*/ 2311 w 149"/>
                <a:gd name="T25" fmla="*/ 7952 h 704"/>
                <a:gd name="T26" fmla="*/ 2205 w 149"/>
                <a:gd name="T27" fmla="*/ 9210 h 704"/>
                <a:gd name="T28" fmla="*/ 1997 w 149"/>
                <a:gd name="T29" fmla="*/ 10536 h 704"/>
                <a:gd name="T30" fmla="*/ 1691 w 149"/>
                <a:gd name="T31" fmla="*/ 11921 h 704"/>
                <a:gd name="T32" fmla="*/ 1232 w 149"/>
                <a:gd name="T33" fmla="*/ 13460 h 704"/>
                <a:gd name="T34" fmla="*/ 717 w 149"/>
                <a:gd name="T35" fmla="*/ 15198 h 704"/>
                <a:gd name="T36" fmla="*/ 382 w 149"/>
                <a:gd name="T37" fmla="*/ 16812 h 704"/>
                <a:gd name="T38" fmla="*/ 182 w 149"/>
                <a:gd name="T39" fmla="*/ 18305 h 704"/>
                <a:gd name="T40" fmla="*/ 111 w 149"/>
                <a:gd name="T41" fmla="*/ 19736 h 704"/>
                <a:gd name="T42" fmla="*/ 111 w 149"/>
                <a:gd name="T43" fmla="*/ 21102 h 704"/>
                <a:gd name="T44" fmla="*/ 145 w 149"/>
                <a:gd name="T45" fmla="*/ 22350 h 704"/>
                <a:gd name="T46" fmla="*/ 222 w 149"/>
                <a:gd name="T47" fmla="*/ 23470 h 704"/>
                <a:gd name="T48" fmla="*/ 258 w 149"/>
                <a:gd name="T49" fmla="*/ 24549 h 704"/>
                <a:gd name="T50" fmla="*/ 752 w 149"/>
                <a:gd name="T51" fmla="*/ 23993 h 704"/>
                <a:gd name="T52" fmla="*/ 717 w 149"/>
                <a:gd name="T53" fmla="*/ 23715 h 704"/>
                <a:gd name="T54" fmla="*/ 662 w 149"/>
                <a:gd name="T55" fmla="*/ 22905 h 704"/>
                <a:gd name="T56" fmla="*/ 604 w 149"/>
                <a:gd name="T57" fmla="*/ 21690 h 704"/>
                <a:gd name="T58" fmla="*/ 641 w 149"/>
                <a:gd name="T59" fmla="*/ 20056 h 704"/>
                <a:gd name="T60" fmla="*/ 752 w 149"/>
                <a:gd name="T61" fmla="*/ 18103 h 704"/>
                <a:gd name="T62" fmla="*/ 1066 w 149"/>
                <a:gd name="T63" fmla="*/ 15871 h 704"/>
                <a:gd name="T64" fmla="*/ 1580 w 149"/>
                <a:gd name="T65" fmla="*/ 13460 h 704"/>
                <a:gd name="T66" fmla="*/ 2366 w 149"/>
                <a:gd name="T67" fmla="*/ 10918 h 704"/>
                <a:gd name="T68" fmla="*/ 2622 w 149"/>
                <a:gd name="T69" fmla="*/ 9736 h 704"/>
                <a:gd name="T70" fmla="*/ 2735 w 149"/>
                <a:gd name="T71" fmla="*/ 8197 h 704"/>
                <a:gd name="T72" fmla="*/ 2643 w 149"/>
                <a:gd name="T73" fmla="*/ 6413 h 704"/>
                <a:gd name="T74" fmla="*/ 2408 w 149"/>
                <a:gd name="T75" fmla="*/ 4675 h 704"/>
                <a:gd name="T76" fmla="*/ 1997 w 149"/>
                <a:gd name="T77" fmla="*/ 2966 h 704"/>
                <a:gd name="T78" fmla="*/ 1488 w 149"/>
                <a:gd name="T79" fmla="*/ 1536 h 704"/>
                <a:gd name="T80" fmla="*/ 807 w 149"/>
                <a:gd name="T81" fmla="*/ 490 h 704"/>
                <a:gd name="T82" fmla="*/ 0 w 149"/>
                <a:gd name="T83" fmla="*/ 0 h 70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>
                <a:gd name="T0" fmla="*/ 0 w 36"/>
                <a:gd name="T1" fmla="*/ 0 h 132"/>
                <a:gd name="T2" fmla="*/ 36 w 36"/>
                <a:gd name="T3" fmla="*/ 12 h 132"/>
                <a:gd name="T4" fmla="*/ 0 w 36"/>
                <a:gd name="T5" fmla="*/ 132 h 132"/>
                <a:gd name="T6" fmla="*/ 0 w 36"/>
                <a:gd name="T7" fmla="*/ 0 h 1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180271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3274485" y="596900"/>
            <a:ext cx="8257116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0272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3318933" y="4279900"/>
            <a:ext cx="8195733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F9ECD5-FF56-4B1F-919F-EF43244381F1}" type="slidenum">
              <a:rPr lang="en-US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4566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DF9839-1BEE-4E76-9680-8C85FD6873E9}" type="slidenum">
              <a:rPr lang="en-US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22768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ED0A34-F184-45A2-A5A5-B9D068EF4CAD}" type="slidenum">
              <a:rPr lang="en-US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18068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C54CF9-9D0E-4FA1-95A7-C8D02D7F1430}" type="slidenum">
              <a:rPr lang="en-US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831063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E6A15D-8DEC-4498-983D-A20429E8E39F}" type="slidenum">
              <a:rPr lang="en-US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077705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CB7686-79E2-43ED-9F55-05A15BA47F53}" type="slidenum">
              <a:rPr lang="en-US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317321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4EB663-601D-4EA2-8103-C2BD5D4CF434}" type="slidenum">
              <a:rPr lang="en-US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6954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6F258-7F72-43B6-A8E6-C582E20E6126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EE838-73A0-49E7-A4B3-83A42A901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93778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BDEC90-2CF2-4D28-9206-CC9CA8D6A4D2}" type="slidenum">
              <a:rPr lang="en-US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890482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5FFEC-4C72-4619-AD0E-B48C33EA32E2}" type="slidenum">
              <a:rPr lang="en-US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117291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DA453B-D1C0-4091-8E76-DD42D47EAAFE}" type="slidenum">
              <a:rPr lang="en-US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67754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4968" y="103189"/>
            <a:ext cx="2747433" cy="5953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0551" y="103189"/>
            <a:ext cx="8041216" cy="5953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A5FEE2-8670-4E64-98AD-6614F7C6C8A4}" type="slidenum">
              <a:rPr lang="en-US">
                <a:solidFill>
                  <a:srgbClr val="00669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9708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6F258-7F72-43B6-A8E6-C582E20E6126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EE838-73A0-49E7-A4B3-83A42A901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202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6F258-7F72-43B6-A8E6-C582E20E6126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EE838-73A0-49E7-A4B3-83A42A901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369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6F258-7F72-43B6-A8E6-C582E20E6126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EE838-73A0-49E7-A4B3-83A42A901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400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6F258-7F72-43B6-A8E6-C582E20E6126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EE838-73A0-49E7-A4B3-83A42A901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363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6F258-7F72-43B6-A8E6-C582E20E6126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EE838-73A0-49E7-A4B3-83A42A901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745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6F258-7F72-43B6-A8E6-C582E20E6126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EE838-73A0-49E7-A4B3-83A42A901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885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6F258-7F72-43B6-A8E6-C582E20E6126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BEE838-73A0-49E7-A4B3-83A42A901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038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16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277600" y="5486400"/>
            <a:ext cx="9144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>
              <a:solidFill>
                <a:srgbClr val="DFDCB7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srgbClr val="DFDCB7"/>
                </a:solidFill>
              </a:rPr>
              <a:pPr/>
              <a:t>11/20/2019</a:t>
            </a:fld>
            <a:endParaRPr lang="en-US">
              <a:solidFill>
                <a:srgbClr val="DFDC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777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-10584" y="1"/>
            <a:ext cx="3778251" cy="6856413"/>
            <a:chOff x="-5" y="0"/>
            <a:chExt cx="1785" cy="4319"/>
          </a:xfrm>
        </p:grpSpPr>
        <p:sp>
          <p:nvSpPr>
            <p:cNvPr id="2056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>
                <a:gd name="T0" fmla="*/ 5 w 472"/>
                <a:gd name="T1" fmla="*/ 32 h 802"/>
                <a:gd name="T2" fmla="*/ 189 w 472"/>
                <a:gd name="T3" fmla="*/ 26 h 802"/>
                <a:gd name="T4" fmla="*/ 309 w 472"/>
                <a:gd name="T5" fmla="*/ 66 h 802"/>
                <a:gd name="T6" fmla="*/ 357 w 472"/>
                <a:gd name="T7" fmla="*/ 98 h 802"/>
                <a:gd name="T8" fmla="*/ 413 w 472"/>
                <a:gd name="T9" fmla="*/ 162 h 802"/>
                <a:gd name="T10" fmla="*/ 437 w 472"/>
                <a:gd name="T11" fmla="*/ 250 h 802"/>
                <a:gd name="T12" fmla="*/ 397 w 472"/>
                <a:gd name="T13" fmla="*/ 530 h 802"/>
                <a:gd name="T14" fmla="*/ 341 w 472"/>
                <a:gd name="T15" fmla="*/ 634 h 802"/>
                <a:gd name="T16" fmla="*/ 173 w 472"/>
                <a:gd name="T17" fmla="*/ 714 h 802"/>
                <a:gd name="T18" fmla="*/ 77 w 472"/>
                <a:gd name="T19" fmla="*/ 730 h 802"/>
                <a:gd name="T20" fmla="*/ 69 w 472"/>
                <a:gd name="T21" fmla="*/ 802 h 802"/>
                <a:gd name="T22" fmla="*/ 7 w 472"/>
                <a:gd name="T23" fmla="*/ 788 h 802"/>
                <a:gd name="T24" fmla="*/ 5 w 472"/>
                <a:gd name="T25" fmla="*/ 751 h 802"/>
                <a:gd name="T26" fmla="*/ 37 w 472"/>
                <a:gd name="T27" fmla="*/ 722 h 802"/>
                <a:gd name="T28" fmla="*/ 5 w 472"/>
                <a:gd name="T29" fmla="*/ 670 h 802"/>
                <a:gd name="T30" fmla="*/ 5 w 472"/>
                <a:gd name="T31" fmla="*/ 32 h 8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2057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2095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10 w 83"/>
                  <a:gd name="T1" fmla="*/ 4 h 117"/>
                  <a:gd name="T2" fmla="*/ 3 w 83"/>
                  <a:gd name="T3" fmla="*/ 0 h 117"/>
                  <a:gd name="T4" fmla="*/ 0 w 83"/>
                  <a:gd name="T5" fmla="*/ 15 h 117"/>
                  <a:gd name="T6" fmla="*/ 10 w 83"/>
                  <a:gd name="T7" fmla="*/ 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096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3 h 98"/>
                  <a:gd name="T2" fmla="*/ 15 w 140"/>
                  <a:gd name="T3" fmla="*/ 0 h 98"/>
                  <a:gd name="T4" fmla="*/ 18 w 140"/>
                  <a:gd name="T5" fmla="*/ 7 h 98"/>
                  <a:gd name="T6" fmla="*/ 0 w 140"/>
                  <a:gd name="T7" fmla="*/ 13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097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9 w 145"/>
                  <a:gd name="T3" fmla="*/ 0 h 49"/>
                  <a:gd name="T4" fmla="*/ 17 w 145"/>
                  <a:gd name="T5" fmla="*/ 7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2058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>
                <a:gd name="T0" fmla="*/ 14 w 710"/>
                <a:gd name="T1" fmla="*/ 416 h 768"/>
                <a:gd name="T2" fmla="*/ 14 w 710"/>
                <a:gd name="T3" fmla="*/ 272 h 768"/>
                <a:gd name="T4" fmla="*/ 102 w 710"/>
                <a:gd name="T5" fmla="*/ 144 h 768"/>
                <a:gd name="T6" fmla="*/ 150 w 710"/>
                <a:gd name="T7" fmla="*/ 96 h 768"/>
                <a:gd name="T8" fmla="*/ 198 w 710"/>
                <a:gd name="T9" fmla="*/ 64 h 768"/>
                <a:gd name="T10" fmla="*/ 350 w 710"/>
                <a:gd name="T11" fmla="*/ 0 h 768"/>
                <a:gd name="T12" fmla="*/ 534 w 710"/>
                <a:gd name="T13" fmla="*/ 8 h 768"/>
                <a:gd name="T14" fmla="*/ 662 w 710"/>
                <a:gd name="T15" fmla="*/ 96 h 768"/>
                <a:gd name="T16" fmla="*/ 710 w 710"/>
                <a:gd name="T17" fmla="*/ 200 h 768"/>
                <a:gd name="T18" fmla="*/ 702 w 710"/>
                <a:gd name="T19" fmla="*/ 400 h 768"/>
                <a:gd name="T20" fmla="*/ 678 w 710"/>
                <a:gd name="T21" fmla="*/ 448 h 768"/>
                <a:gd name="T22" fmla="*/ 550 w 710"/>
                <a:gd name="T23" fmla="*/ 632 h 768"/>
                <a:gd name="T24" fmla="*/ 518 w 710"/>
                <a:gd name="T25" fmla="*/ 656 h 768"/>
                <a:gd name="T26" fmla="*/ 470 w 710"/>
                <a:gd name="T27" fmla="*/ 664 h 768"/>
                <a:gd name="T28" fmla="*/ 518 w 710"/>
                <a:gd name="T29" fmla="*/ 680 h 768"/>
                <a:gd name="T30" fmla="*/ 566 w 710"/>
                <a:gd name="T31" fmla="*/ 696 h 768"/>
                <a:gd name="T32" fmla="*/ 574 w 710"/>
                <a:gd name="T33" fmla="*/ 720 h 768"/>
                <a:gd name="T34" fmla="*/ 526 w 710"/>
                <a:gd name="T35" fmla="*/ 736 h 768"/>
                <a:gd name="T36" fmla="*/ 502 w 710"/>
                <a:gd name="T37" fmla="*/ 752 h 768"/>
                <a:gd name="T38" fmla="*/ 454 w 710"/>
                <a:gd name="T39" fmla="*/ 768 h 768"/>
                <a:gd name="T40" fmla="*/ 438 w 710"/>
                <a:gd name="T41" fmla="*/ 712 h 768"/>
                <a:gd name="T42" fmla="*/ 246 w 710"/>
                <a:gd name="T43" fmla="*/ 688 h 768"/>
                <a:gd name="T44" fmla="*/ 134 w 710"/>
                <a:gd name="T45" fmla="*/ 648 h 768"/>
                <a:gd name="T46" fmla="*/ 110 w 710"/>
                <a:gd name="T47" fmla="*/ 624 h 768"/>
                <a:gd name="T48" fmla="*/ 78 w 710"/>
                <a:gd name="T49" fmla="*/ 576 h 768"/>
                <a:gd name="T50" fmla="*/ 54 w 710"/>
                <a:gd name="T51" fmla="*/ 464 h 768"/>
                <a:gd name="T52" fmla="*/ 30 w 710"/>
                <a:gd name="T53" fmla="*/ 408 h 768"/>
                <a:gd name="T54" fmla="*/ 22 w 710"/>
                <a:gd name="T55" fmla="*/ 384 h 768"/>
                <a:gd name="T56" fmla="*/ 14 w 710"/>
                <a:gd name="T57" fmla="*/ 416 h 76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2059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2086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>
                  <a:gd name="T0" fmla="*/ 137 w 217"/>
                  <a:gd name="T1" fmla="*/ 631 h 210"/>
                  <a:gd name="T2" fmla="*/ 110 w 217"/>
                  <a:gd name="T3" fmla="*/ 596 h 210"/>
                  <a:gd name="T4" fmla="*/ 79 w 217"/>
                  <a:gd name="T5" fmla="*/ 544 h 210"/>
                  <a:gd name="T6" fmla="*/ 46 w 217"/>
                  <a:gd name="T7" fmla="*/ 476 h 210"/>
                  <a:gd name="T8" fmla="*/ 14 w 217"/>
                  <a:gd name="T9" fmla="*/ 405 h 210"/>
                  <a:gd name="T10" fmla="*/ 0 w 217"/>
                  <a:gd name="T11" fmla="*/ 328 h 210"/>
                  <a:gd name="T12" fmla="*/ 1 w 217"/>
                  <a:gd name="T13" fmla="*/ 245 h 210"/>
                  <a:gd name="T14" fmla="*/ 27 w 217"/>
                  <a:gd name="T15" fmla="*/ 170 h 210"/>
                  <a:gd name="T16" fmla="*/ 81 w 217"/>
                  <a:gd name="T17" fmla="*/ 107 h 210"/>
                  <a:gd name="T18" fmla="*/ 136 w 217"/>
                  <a:gd name="T19" fmla="*/ 66 h 210"/>
                  <a:gd name="T20" fmla="*/ 180 w 217"/>
                  <a:gd name="T21" fmla="*/ 36 h 210"/>
                  <a:gd name="T22" fmla="*/ 216 w 217"/>
                  <a:gd name="T23" fmla="*/ 20 h 210"/>
                  <a:gd name="T24" fmla="*/ 244 w 217"/>
                  <a:gd name="T25" fmla="*/ 14 h 210"/>
                  <a:gd name="T26" fmla="*/ 264 w 217"/>
                  <a:gd name="T27" fmla="*/ 14 h 210"/>
                  <a:gd name="T28" fmla="*/ 312 w 217"/>
                  <a:gd name="T29" fmla="*/ 0 h 210"/>
                  <a:gd name="T30" fmla="*/ 443 w 217"/>
                  <a:gd name="T31" fmla="*/ 25 h 210"/>
                  <a:gd name="T32" fmla="*/ 480 w 217"/>
                  <a:gd name="T33" fmla="*/ 36 h 210"/>
                  <a:gd name="T34" fmla="*/ 516 w 217"/>
                  <a:gd name="T35" fmla="*/ 46 h 210"/>
                  <a:gd name="T36" fmla="*/ 547 w 217"/>
                  <a:gd name="T37" fmla="*/ 56 h 210"/>
                  <a:gd name="T38" fmla="*/ 570 w 217"/>
                  <a:gd name="T39" fmla="*/ 69 h 210"/>
                  <a:gd name="T40" fmla="*/ 596 w 217"/>
                  <a:gd name="T41" fmla="*/ 81 h 210"/>
                  <a:gd name="T42" fmla="*/ 616 w 217"/>
                  <a:gd name="T43" fmla="*/ 95 h 210"/>
                  <a:gd name="T44" fmla="*/ 632 w 217"/>
                  <a:gd name="T45" fmla="*/ 114 h 210"/>
                  <a:gd name="T46" fmla="*/ 651 w 217"/>
                  <a:gd name="T47" fmla="*/ 136 h 210"/>
                  <a:gd name="T48" fmla="*/ 616 w 217"/>
                  <a:gd name="T49" fmla="*/ 121 h 210"/>
                  <a:gd name="T50" fmla="*/ 583 w 217"/>
                  <a:gd name="T51" fmla="*/ 108 h 210"/>
                  <a:gd name="T52" fmla="*/ 550 w 217"/>
                  <a:gd name="T53" fmla="*/ 100 h 210"/>
                  <a:gd name="T54" fmla="*/ 516 w 217"/>
                  <a:gd name="T55" fmla="*/ 89 h 210"/>
                  <a:gd name="T56" fmla="*/ 489 w 217"/>
                  <a:gd name="T57" fmla="*/ 81 h 210"/>
                  <a:gd name="T58" fmla="*/ 460 w 217"/>
                  <a:gd name="T59" fmla="*/ 79 h 210"/>
                  <a:gd name="T60" fmla="*/ 428 w 217"/>
                  <a:gd name="T61" fmla="*/ 74 h 210"/>
                  <a:gd name="T62" fmla="*/ 401 w 217"/>
                  <a:gd name="T63" fmla="*/ 74 h 210"/>
                  <a:gd name="T64" fmla="*/ 375 w 217"/>
                  <a:gd name="T65" fmla="*/ 74 h 210"/>
                  <a:gd name="T66" fmla="*/ 348 w 217"/>
                  <a:gd name="T67" fmla="*/ 75 h 210"/>
                  <a:gd name="T68" fmla="*/ 320 w 217"/>
                  <a:gd name="T69" fmla="*/ 81 h 210"/>
                  <a:gd name="T70" fmla="*/ 297 w 217"/>
                  <a:gd name="T71" fmla="*/ 88 h 210"/>
                  <a:gd name="T72" fmla="*/ 273 w 217"/>
                  <a:gd name="T73" fmla="*/ 100 h 210"/>
                  <a:gd name="T74" fmla="*/ 245 w 217"/>
                  <a:gd name="T75" fmla="*/ 108 h 210"/>
                  <a:gd name="T76" fmla="*/ 222 w 217"/>
                  <a:gd name="T77" fmla="*/ 123 h 210"/>
                  <a:gd name="T78" fmla="*/ 198 w 217"/>
                  <a:gd name="T79" fmla="*/ 137 h 210"/>
                  <a:gd name="T80" fmla="*/ 156 w 217"/>
                  <a:gd name="T81" fmla="*/ 183 h 210"/>
                  <a:gd name="T82" fmla="*/ 127 w 217"/>
                  <a:gd name="T83" fmla="*/ 240 h 210"/>
                  <a:gd name="T84" fmla="*/ 110 w 217"/>
                  <a:gd name="T85" fmla="*/ 310 h 210"/>
                  <a:gd name="T86" fmla="*/ 104 w 217"/>
                  <a:gd name="T87" fmla="*/ 379 h 210"/>
                  <a:gd name="T88" fmla="*/ 104 w 217"/>
                  <a:gd name="T89" fmla="*/ 455 h 210"/>
                  <a:gd name="T90" fmla="*/ 114 w 217"/>
                  <a:gd name="T91" fmla="*/ 522 h 210"/>
                  <a:gd name="T92" fmla="*/ 123 w 217"/>
                  <a:gd name="T93" fmla="*/ 583 h 210"/>
                  <a:gd name="T94" fmla="*/ 137 w 217"/>
                  <a:gd name="T95" fmla="*/ 631 h 210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087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>
                  <a:gd name="T0" fmla="*/ 325 w 182"/>
                  <a:gd name="T1" fmla="*/ 0 h 213"/>
                  <a:gd name="T2" fmla="*/ 334 w 182"/>
                  <a:gd name="T3" fmla="*/ 6 h 213"/>
                  <a:gd name="T4" fmla="*/ 353 w 182"/>
                  <a:gd name="T5" fmla="*/ 25 h 213"/>
                  <a:gd name="T6" fmla="*/ 379 w 182"/>
                  <a:gd name="T7" fmla="*/ 55 h 213"/>
                  <a:gd name="T8" fmla="*/ 409 w 182"/>
                  <a:gd name="T9" fmla="*/ 100 h 213"/>
                  <a:gd name="T10" fmla="*/ 433 w 182"/>
                  <a:gd name="T11" fmla="*/ 156 h 213"/>
                  <a:gd name="T12" fmla="*/ 448 w 182"/>
                  <a:gd name="T13" fmla="*/ 230 h 213"/>
                  <a:gd name="T14" fmla="*/ 448 w 182"/>
                  <a:gd name="T15" fmla="*/ 318 h 213"/>
                  <a:gd name="T16" fmla="*/ 429 w 182"/>
                  <a:gd name="T17" fmla="*/ 421 h 213"/>
                  <a:gd name="T18" fmla="*/ 419 w 182"/>
                  <a:gd name="T19" fmla="*/ 450 h 213"/>
                  <a:gd name="T20" fmla="*/ 406 w 182"/>
                  <a:gd name="T21" fmla="*/ 474 h 213"/>
                  <a:gd name="T22" fmla="*/ 392 w 182"/>
                  <a:gd name="T23" fmla="*/ 500 h 213"/>
                  <a:gd name="T24" fmla="*/ 373 w 182"/>
                  <a:gd name="T25" fmla="*/ 523 h 213"/>
                  <a:gd name="T26" fmla="*/ 348 w 182"/>
                  <a:gd name="T27" fmla="*/ 544 h 213"/>
                  <a:gd name="T28" fmla="*/ 327 w 182"/>
                  <a:gd name="T29" fmla="*/ 561 h 213"/>
                  <a:gd name="T30" fmla="*/ 305 w 182"/>
                  <a:gd name="T31" fmla="*/ 577 h 213"/>
                  <a:gd name="T32" fmla="*/ 274 w 182"/>
                  <a:gd name="T33" fmla="*/ 590 h 213"/>
                  <a:gd name="T34" fmla="*/ 245 w 182"/>
                  <a:gd name="T35" fmla="*/ 596 h 213"/>
                  <a:gd name="T36" fmla="*/ 216 w 182"/>
                  <a:gd name="T37" fmla="*/ 604 h 213"/>
                  <a:gd name="T38" fmla="*/ 183 w 182"/>
                  <a:gd name="T39" fmla="*/ 609 h 213"/>
                  <a:gd name="T40" fmla="*/ 147 w 182"/>
                  <a:gd name="T41" fmla="*/ 609 h 213"/>
                  <a:gd name="T42" fmla="*/ 109 w 182"/>
                  <a:gd name="T43" fmla="*/ 604 h 213"/>
                  <a:gd name="T44" fmla="*/ 75 w 182"/>
                  <a:gd name="T45" fmla="*/ 596 h 213"/>
                  <a:gd name="T46" fmla="*/ 35 w 182"/>
                  <a:gd name="T47" fmla="*/ 583 h 213"/>
                  <a:gd name="T48" fmla="*/ 0 w 182"/>
                  <a:gd name="T49" fmla="*/ 568 h 213"/>
                  <a:gd name="T50" fmla="*/ 33 w 182"/>
                  <a:gd name="T51" fmla="*/ 590 h 213"/>
                  <a:gd name="T52" fmla="*/ 66 w 182"/>
                  <a:gd name="T53" fmla="*/ 604 h 213"/>
                  <a:gd name="T54" fmla="*/ 99 w 182"/>
                  <a:gd name="T55" fmla="*/ 619 h 213"/>
                  <a:gd name="T56" fmla="*/ 128 w 182"/>
                  <a:gd name="T57" fmla="*/ 629 h 213"/>
                  <a:gd name="T58" fmla="*/ 157 w 182"/>
                  <a:gd name="T59" fmla="*/ 638 h 213"/>
                  <a:gd name="T60" fmla="*/ 189 w 182"/>
                  <a:gd name="T61" fmla="*/ 642 h 213"/>
                  <a:gd name="T62" fmla="*/ 217 w 182"/>
                  <a:gd name="T63" fmla="*/ 643 h 213"/>
                  <a:gd name="T64" fmla="*/ 246 w 182"/>
                  <a:gd name="T65" fmla="*/ 643 h 213"/>
                  <a:gd name="T66" fmla="*/ 272 w 182"/>
                  <a:gd name="T67" fmla="*/ 642 h 213"/>
                  <a:gd name="T68" fmla="*/ 298 w 182"/>
                  <a:gd name="T69" fmla="*/ 636 h 213"/>
                  <a:gd name="T70" fmla="*/ 321 w 182"/>
                  <a:gd name="T71" fmla="*/ 629 h 213"/>
                  <a:gd name="T72" fmla="*/ 345 w 182"/>
                  <a:gd name="T73" fmla="*/ 623 h 213"/>
                  <a:gd name="T74" fmla="*/ 367 w 182"/>
                  <a:gd name="T75" fmla="*/ 615 h 213"/>
                  <a:gd name="T76" fmla="*/ 387 w 182"/>
                  <a:gd name="T77" fmla="*/ 602 h 213"/>
                  <a:gd name="T78" fmla="*/ 406 w 182"/>
                  <a:gd name="T79" fmla="*/ 590 h 213"/>
                  <a:gd name="T80" fmla="*/ 423 w 182"/>
                  <a:gd name="T81" fmla="*/ 577 h 213"/>
                  <a:gd name="T82" fmla="*/ 471 w 182"/>
                  <a:gd name="T83" fmla="*/ 531 h 213"/>
                  <a:gd name="T84" fmla="*/ 504 w 182"/>
                  <a:gd name="T85" fmla="*/ 487 h 213"/>
                  <a:gd name="T86" fmla="*/ 524 w 182"/>
                  <a:gd name="T87" fmla="*/ 435 h 213"/>
                  <a:gd name="T88" fmla="*/ 534 w 182"/>
                  <a:gd name="T89" fmla="*/ 388 h 213"/>
                  <a:gd name="T90" fmla="*/ 541 w 182"/>
                  <a:gd name="T91" fmla="*/ 337 h 213"/>
                  <a:gd name="T92" fmla="*/ 541 w 182"/>
                  <a:gd name="T93" fmla="*/ 286 h 213"/>
                  <a:gd name="T94" fmla="*/ 543 w 182"/>
                  <a:gd name="T95" fmla="*/ 239 h 213"/>
                  <a:gd name="T96" fmla="*/ 515 w 182"/>
                  <a:gd name="T97" fmla="*/ 140 h 213"/>
                  <a:gd name="T98" fmla="*/ 466 w 182"/>
                  <a:gd name="T99" fmla="*/ 62 h 213"/>
                  <a:gd name="T100" fmla="*/ 449 w 182"/>
                  <a:gd name="T101" fmla="*/ 55 h 213"/>
                  <a:gd name="T102" fmla="*/ 439 w 182"/>
                  <a:gd name="T103" fmla="*/ 46 h 213"/>
                  <a:gd name="T104" fmla="*/ 423 w 182"/>
                  <a:gd name="T105" fmla="*/ 39 h 213"/>
                  <a:gd name="T106" fmla="*/ 412 w 182"/>
                  <a:gd name="T107" fmla="*/ 33 h 213"/>
                  <a:gd name="T108" fmla="*/ 394 w 182"/>
                  <a:gd name="T109" fmla="*/ 27 h 213"/>
                  <a:gd name="T110" fmla="*/ 376 w 182"/>
                  <a:gd name="T111" fmla="*/ 19 h 213"/>
                  <a:gd name="T112" fmla="*/ 354 w 182"/>
                  <a:gd name="T113" fmla="*/ 9 h 213"/>
                  <a:gd name="T114" fmla="*/ 325 w 182"/>
                  <a:gd name="T115" fmla="*/ 0 h 21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088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>
                  <a:gd name="T0" fmla="*/ 36 w 128"/>
                  <a:gd name="T1" fmla="*/ 0 h 217"/>
                  <a:gd name="T2" fmla="*/ 40 w 128"/>
                  <a:gd name="T3" fmla="*/ 3 h 217"/>
                  <a:gd name="T4" fmla="*/ 44 w 128"/>
                  <a:gd name="T5" fmla="*/ 10 h 217"/>
                  <a:gd name="T6" fmla="*/ 47 w 128"/>
                  <a:gd name="T7" fmla="*/ 19 h 217"/>
                  <a:gd name="T8" fmla="*/ 49 w 128"/>
                  <a:gd name="T9" fmla="*/ 29 h 217"/>
                  <a:gd name="T10" fmla="*/ 49 w 128"/>
                  <a:gd name="T11" fmla="*/ 42 h 217"/>
                  <a:gd name="T12" fmla="*/ 44 w 128"/>
                  <a:gd name="T13" fmla="*/ 54 h 217"/>
                  <a:gd name="T14" fmla="*/ 36 w 128"/>
                  <a:gd name="T15" fmla="*/ 67 h 217"/>
                  <a:gd name="T16" fmla="*/ 23 w 128"/>
                  <a:gd name="T17" fmla="*/ 81 h 217"/>
                  <a:gd name="T18" fmla="*/ 19 w 128"/>
                  <a:gd name="T19" fmla="*/ 79 h 217"/>
                  <a:gd name="T20" fmla="*/ 15 w 128"/>
                  <a:gd name="T21" fmla="*/ 78 h 217"/>
                  <a:gd name="T22" fmla="*/ 10 w 128"/>
                  <a:gd name="T23" fmla="*/ 76 h 217"/>
                  <a:gd name="T24" fmla="*/ 7 w 128"/>
                  <a:gd name="T25" fmla="*/ 75 h 217"/>
                  <a:gd name="T26" fmla="*/ 3 w 128"/>
                  <a:gd name="T27" fmla="*/ 73 h 217"/>
                  <a:gd name="T28" fmla="*/ 1 w 128"/>
                  <a:gd name="T29" fmla="*/ 70 h 217"/>
                  <a:gd name="T30" fmla="*/ 0 w 128"/>
                  <a:gd name="T31" fmla="*/ 68 h 217"/>
                  <a:gd name="T32" fmla="*/ 1 w 128"/>
                  <a:gd name="T33" fmla="*/ 66 h 217"/>
                  <a:gd name="T34" fmla="*/ 5 w 128"/>
                  <a:gd name="T35" fmla="*/ 63 h 217"/>
                  <a:gd name="T36" fmla="*/ 11 w 128"/>
                  <a:gd name="T37" fmla="*/ 60 h 217"/>
                  <a:gd name="T38" fmla="*/ 17 w 128"/>
                  <a:gd name="T39" fmla="*/ 56 h 217"/>
                  <a:gd name="T40" fmla="*/ 24 w 128"/>
                  <a:gd name="T41" fmla="*/ 50 h 217"/>
                  <a:gd name="T42" fmla="*/ 30 w 128"/>
                  <a:gd name="T43" fmla="*/ 42 h 217"/>
                  <a:gd name="T44" fmla="*/ 35 w 128"/>
                  <a:gd name="T45" fmla="*/ 31 h 217"/>
                  <a:gd name="T46" fmla="*/ 37 w 128"/>
                  <a:gd name="T47" fmla="*/ 17 h 217"/>
                  <a:gd name="T48" fmla="*/ 36 w 128"/>
                  <a:gd name="T49" fmla="*/ 0 h 21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089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>
                  <a:gd name="T0" fmla="*/ 28 w 117"/>
                  <a:gd name="T1" fmla="*/ 0 h 132"/>
                  <a:gd name="T2" fmla="*/ 0 w 117"/>
                  <a:gd name="T3" fmla="*/ 9 h 132"/>
                  <a:gd name="T4" fmla="*/ 1 w 117"/>
                  <a:gd name="T5" fmla="*/ 9 h 132"/>
                  <a:gd name="T6" fmla="*/ 5 w 117"/>
                  <a:gd name="T7" fmla="*/ 10 h 132"/>
                  <a:gd name="T8" fmla="*/ 11 w 117"/>
                  <a:gd name="T9" fmla="*/ 13 h 132"/>
                  <a:gd name="T10" fmla="*/ 17 w 117"/>
                  <a:gd name="T11" fmla="*/ 16 h 132"/>
                  <a:gd name="T12" fmla="*/ 25 w 117"/>
                  <a:gd name="T13" fmla="*/ 22 h 132"/>
                  <a:gd name="T14" fmla="*/ 32 w 117"/>
                  <a:gd name="T15" fmla="*/ 27 h 132"/>
                  <a:gd name="T16" fmla="*/ 39 w 117"/>
                  <a:gd name="T17" fmla="*/ 36 h 132"/>
                  <a:gd name="T18" fmla="*/ 44 w 117"/>
                  <a:gd name="T19" fmla="*/ 47 h 132"/>
                  <a:gd name="T20" fmla="*/ 45 w 117"/>
                  <a:gd name="T21" fmla="*/ 42 h 132"/>
                  <a:gd name="T22" fmla="*/ 44 w 117"/>
                  <a:gd name="T23" fmla="*/ 37 h 132"/>
                  <a:gd name="T24" fmla="*/ 41 w 117"/>
                  <a:gd name="T25" fmla="*/ 31 h 132"/>
                  <a:gd name="T26" fmla="*/ 38 w 117"/>
                  <a:gd name="T27" fmla="*/ 26 h 132"/>
                  <a:gd name="T28" fmla="*/ 34 w 117"/>
                  <a:gd name="T29" fmla="*/ 20 h 132"/>
                  <a:gd name="T30" fmla="*/ 30 w 117"/>
                  <a:gd name="T31" fmla="*/ 16 h 132"/>
                  <a:gd name="T32" fmla="*/ 26 w 117"/>
                  <a:gd name="T33" fmla="*/ 13 h 132"/>
                  <a:gd name="T34" fmla="*/ 23 w 117"/>
                  <a:gd name="T35" fmla="*/ 11 h 132"/>
                  <a:gd name="T36" fmla="*/ 26 w 117"/>
                  <a:gd name="T37" fmla="*/ 10 h 132"/>
                  <a:gd name="T38" fmla="*/ 30 w 117"/>
                  <a:gd name="T39" fmla="*/ 10 h 132"/>
                  <a:gd name="T40" fmla="*/ 34 w 117"/>
                  <a:gd name="T41" fmla="*/ 9 h 132"/>
                  <a:gd name="T42" fmla="*/ 38 w 117"/>
                  <a:gd name="T43" fmla="*/ 9 h 132"/>
                  <a:gd name="T44" fmla="*/ 40 w 117"/>
                  <a:gd name="T45" fmla="*/ 8 h 132"/>
                  <a:gd name="T46" fmla="*/ 41 w 117"/>
                  <a:gd name="T47" fmla="*/ 8 h 132"/>
                  <a:gd name="T48" fmla="*/ 44 w 117"/>
                  <a:gd name="T49" fmla="*/ 8 h 132"/>
                  <a:gd name="T50" fmla="*/ 44 w 117"/>
                  <a:gd name="T51" fmla="*/ 8 h 132"/>
                  <a:gd name="T52" fmla="*/ 28 w 117"/>
                  <a:gd name="T53" fmla="*/ 0 h 132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090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3"/>
                <a:ext cx="21" cy="55"/>
              </a:xfrm>
              <a:custGeom>
                <a:avLst/>
                <a:gdLst>
                  <a:gd name="T0" fmla="*/ 11 w 29"/>
                  <a:gd name="T1" fmla="*/ 0 h 77"/>
                  <a:gd name="T2" fmla="*/ 9 w 29"/>
                  <a:gd name="T3" fmla="*/ 0 h 77"/>
                  <a:gd name="T4" fmla="*/ 7 w 29"/>
                  <a:gd name="T5" fmla="*/ 1 h 77"/>
                  <a:gd name="T6" fmla="*/ 4 w 29"/>
                  <a:gd name="T7" fmla="*/ 3 h 77"/>
                  <a:gd name="T8" fmla="*/ 1 w 29"/>
                  <a:gd name="T9" fmla="*/ 7 h 77"/>
                  <a:gd name="T10" fmla="*/ 1 w 29"/>
                  <a:gd name="T11" fmla="*/ 11 h 77"/>
                  <a:gd name="T12" fmla="*/ 0 w 29"/>
                  <a:gd name="T13" fmla="*/ 16 h 77"/>
                  <a:gd name="T14" fmla="*/ 1 w 29"/>
                  <a:gd name="T15" fmla="*/ 22 h 77"/>
                  <a:gd name="T16" fmla="*/ 4 w 29"/>
                  <a:gd name="T17" fmla="*/ 28 h 77"/>
                  <a:gd name="T18" fmla="*/ 6 w 29"/>
                  <a:gd name="T19" fmla="*/ 19 h 77"/>
                  <a:gd name="T20" fmla="*/ 7 w 29"/>
                  <a:gd name="T21" fmla="*/ 14 h 77"/>
                  <a:gd name="T22" fmla="*/ 9 w 29"/>
                  <a:gd name="T23" fmla="*/ 8 h 77"/>
                  <a:gd name="T24" fmla="*/ 11 w 29"/>
                  <a:gd name="T25" fmla="*/ 0 h 7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grpSp>
            <p:nvGrpSpPr>
              <p:cNvPr id="2091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2092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>
                    <a:gd name="T0" fmla="*/ 4 w 207"/>
                    <a:gd name="T1" fmla="*/ 15 h 564"/>
                    <a:gd name="T2" fmla="*/ 2 w 207"/>
                    <a:gd name="T3" fmla="*/ 24 h 564"/>
                    <a:gd name="T4" fmla="*/ 1 w 207"/>
                    <a:gd name="T5" fmla="*/ 33 h 564"/>
                    <a:gd name="T6" fmla="*/ 0 w 207"/>
                    <a:gd name="T7" fmla="*/ 41 h 564"/>
                    <a:gd name="T8" fmla="*/ 0 w 207"/>
                    <a:gd name="T9" fmla="*/ 50 h 564"/>
                    <a:gd name="T10" fmla="*/ 1 w 207"/>
                    <a:gd name="T11" fmla="*/ 59 h 564"/>
                    <a:gd name="T12" fmla="*/ 2 w 207"/>
                    <a:gd name="T13" fmla="*/ 70 h 564"/>
                    <a:gd name="T14" fmla="*/ 6 w 207"/>
                    <a:gd name="T15" fmla="*/ 82 h 564"/>
                    <a:gd name="T16" fmla="*/ 10 w 207"/>
                    <a:gd name="T17" fmla="*/ 95 h 564"/>
                    <a:gd name="T18" fmla="*/ 15 w 207"/>
                    <a:gd name="T19" fmla="*/ 108 h 564"/>
                    <a:gd name="T20" fmla="*/ 20 w 207"/>
                    <a:gd name="T21" fmla="*/ 120 h 564"/>
                    <a:gd name="T22" fmla="*/ 27 w 207"/>
                    <a:gd name="T23" fmla="*/ 134 h 564"/>
                    <a:gd name="T24" fmla="*/ 35 w 207"/>
                    <a:gd name="T25" fmla="*/ 147 h 564"/>
                    <a:gd name="T26" fmla="*/ 44 w 207"/>
                    <a:gd name="T27" fmla="*/ 160 h 564"/>
                    <a:gd name="T28" fmla="*/ 52 w 207"/>
                    <a:gd name="T29" fmla="*/ 171 h 564"/>
                    <a:gd name="T30" fmla="*/ 60 w 207"/>
                    <a:gd name="T31" fmla="*/ 180 h 564"/>
                    <a:gd name="T32" fmla="*/ 68 w 207"/>
                    <a:gd name="T33" fmla="*/ 187 h 564"/>
                    <a:gd name="T34" fmla="*/ 53 w 207"/>
                    <a:gd name="T35" fmla="*/ 165 h 564"/>
                    <a:gd name="T36" fmla="*/ 42 w 207"/>
                    <a:gd name="T37" fmla="*/ 148 h 564"/>
                    <a:gd name="T38" fmla="*/ 34 w 207"/>
                    <a:gd name="T39" fmla="*/ 134 h 564"/>
                    <a:gd name="T40" fmla="*/ 28 w 207"/>
                    <a:gd name="T41" fmla="*/ 122 h 564"/>
                    <a:gd name="T42" fmla="*/ 25 w 207"/>
                    <a:gd name="T43" fmla="*/ 111 h 564"/>
                    <a:gd name="T44" fmla="*/ 22 w 207"/>
                    <a:gd name="T45" fmla="*/ 102 h 564"/>
                    <a:gd name="T46" fmla="*/ 21 w 207"/>
                    <a:gd name="T47" fmla="*/ 94 h 564"/>
                    <a:gd name="T48" fmla="*/ 19 w 207"/>
                    <a:gd name="T49" fmla="*/ 86 h 564"/>
                    <a:gd name="T50" fmla="*/ 15 w 207"/>
                    <a:gd name="T51" fmla="*/ 68 h 564"/>
                    <a:gd name="T52" fmla="*/ 13 w 207"/>
                    <a:gd name="T53" fmla="*/ 46 h 564"/>
                    <a:gd name="T54" fmla="*/ 15 w 207"/>
                    <a:gd name="T55" fmla="*/ 23 h 564"/>
                    <a:gd name="T56" fmla="*/ 17 w 207"/>
                    <a:gd name="T57" fmla="*/ 0 h 564"/>
                    <a:gd name="T58" fmla="*/ 4 w 207"/>
                    <a:gd name="T59" fmla="*/ 15 h 564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6699"/>
                    </a:solidFill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2093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>
                    <a:gd name="T0" fmla="*/ 0 w 47"/>
                    <a:gd name="T1" fmla="*/ 6 h 232"/>
                    <a:gd name="T2" fmla="*/ 5 w 47"/>
                    <a:gd name="T3" fmla="*/ 18 h 232"/>
                    <a:gd name="T4" fmla="*/ 8 w 47"/>
                    <a:gd name="T5" fmla="*/ 33 h 232"/>
                    <a:gd name="T6" fmla="*/ 8 w 47"/>
                    <a:gd name="T7" fmla="*/ 52 h 232"/>
                    <a:gd name="T8" fmla="*/ 6 w 47"/>
                    <a:gd name="T9" fmla="*/ 76 h 232"/>
                    <a:gd name="T10" fmla="*/ 15 w 47"/>
                    <a:gd name="T11" fmla="*/ 71 h 232"/>
                    <a:gd name="T12" fmla="*/ 16 w 47"/>
                    <a:gd name="T13" fmla="*/ 59 h 232"/>
                    <a:gd name="T14" fmla="*/ 16 w 47"/>
                    <a:gd name="T15" fmla="*/ 46 h 232"/>
                    <a:gd name="T16" fmla="*/ 15 w 47"/>
                    <a:gd name="T17" fmla="*/ 34 h 232"/>
                    <a:gd name="T18" fmla="*/ 14 w 47"/>
                    <a:gd name="T19" fmla="*/ 23 h 232"/>
                    <a:gd name="T20" fmla="*/ 13 w 47"/>
                    <a:gd name="T21" fmla="*/ 17 h 232"/>
                    <a:gd name="T22" fmla="*/ 10 w 47"/>
                    <a:gd name="T23" fmla="*/ 11 h 232"/>
                    <a:gd name="T24" fmla="*/ 8 w 47"/>
                    <a:gd name="T25" fmla="*/ 6 h 232"/>
                    <a:gd name="T26" fmla="*/ 4 w 47"/>
                    <a:gd name="T27" fmla="*/ 0 h 232"/>
                    <a:gd name="T28" fmla="*/ 0 w 47"/>
                    <a:gd name="T29" fmla="*/ 6 h 232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6699"/>
                    </a:solidFill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2094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5" y="1722"/>
                  <a:ext cx="60" cy="27"/>
                </a:xfrm>
                <a:custGeom>
                  <a:avLst/>
                  <a:gdLst>
                    <a:gd name="T0" fmla="*/ 28 w 87"/>
                    <a:gd name="T1" fmla="*/ 7 h 40"/>
                    <a:gd name="T2" fmla="*/ 26 w 87"/>
                    <a:gd name="T3" fmla="*/ 5 h 40"/>
                    <a:gd name="T4" fmla="*/ 22 w 87"/>
                    <a:gd name="T5" fmla="*/ 3 h 40"/>
                    <a:gd name="T6" fmla="*/ 19 w 87"/>
                    <a:gd name="T7" fmla="*/ 2 h 40"/>
                    <a:gd name="T8" fmla="*/ 15 w 87"/>
                    <a:gd name="T9" fmla="*/ 1 h 40"/>
                    <a:gd name="T10" fmla="*/ 12 w 87"/>
                    <a:gd name="T11" fmla="*/ 1 h 40"/>
                    <a:gd name="T12" fmla="*/ 8 w 87"/>
                    <a:gd name="T13" fmla="*/ 1 h 40"/>
                    <a:gd name="T14" fmla="*/ 4 w 87"/>
                    <a:gd name="T15" fmla="*/ 0 h 40"/>
                    <a:gd name="T16" fmla="*/ 0 w 87"/>
                    <a:gd name="T17" fmla="*/ 1 h 40"/>
                    <a:gd name="T18" fmla="*/ 2 w 87"/>
                    <a:gd name="T19" fmla="*/ 2 h 40"/>
                    <a:gd name="T20" fmla="*/ 5 w 87"/>
                    <a:gd name="T21" fmla="*/ 3 h 40"/>
                    <a:gd name="T22" fmla="*/ 7 w 87"/>
                    <a:gd name="T23" fmla="*/ 4 h 40"/>
                    <a:gd name="T24" fmla="*/ 11 w 87"/>
                    <a:gd name="T25" fmla="*/ 5 h 40"/>
                    <a:gd name="T26" fmla="*/ 14 w 87"/>
                    <a:gd name="T27" fmla="*/ 7 h 40"/>
                    <a:gd name="T28" fmla="*/ 17 w 87"/>
                    <a:gd name="T29" fmla="*/ 8 h 40"/>
                    <a:gd name="T30" fmla="*/ 21 w 87"/>
                    <a:gd name="T31" fmla="*/ 10 h 40"/>
                    <a:gd name="T32" fmla="*/ 24 w 87"/>
                    <a:gd name="T33" fmla="*/ 12 h 40"/>
                    <a:gd name="T34" fmla="*/ 28 w 87"/>
                    <a:gd name="T35" fmla="*/ 7 h 4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6699"/>
                    </a:solidFill>
                    <a:latin typeface="Arial" charset="0"/>
                    <a:cs typeface="Arial" charset="0"/>
                  </a:endParaRPr>
                </a:p>
              </p:txBody>
            </p:sp>
          </p:grpSp>
        </p:grpSp>
        <p:grpSp>
          <p:nvGrpSpPr>
            <p:cNvPr id="2060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2083" name="Freeform 20"/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>
                  <a:gd name="T0" fmla="*/ 10 w 83"/>
                  <a:gd name="T1" fmla="*/ 4 h 117"/>
                  <a:gd name="T2" fmla="*/ 3 w 83"/>
                  <a:gd name="T3" fmla="*/ 0 h 117"/>
                  <a:gd name="T4" fmla="*/ 0 w 83"/>
                  <a:gd name="T5" fmla="*/ 15 h 117"/>
                  <a:gd name="T6" fmla="*/ 10 w 83"/>
                  <a:gd name="T7" fmla="*/ 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084" name="Freeform 21"/>
              <p:cNvSpPr>
                <a:spLocks/>
              </p:cNvSpPr>
              <p:nvPr userDrawn="1"/>
            </p:nvSpPr>
            <p:spPr bwMode="ltGray">
              <a:xfrm>
                <a:off x="1786" y="896"/>
                <a:ext cx="70" cy="49"/>
              </a:xfrm>
              <a:custGeom>
                <a:avLst/>
                <a:gdLst>
                  <a:gd name="T0" fmla="*/ 0 w 140"/>
                  <a:gd name="T1" fmla="*/ 13 h 98"/>
                  <a:gd name="T2" fmla="*/ 15 w 140"/>
                  <a:gd name="T3" fmla="*/ 0 h 98"/>
                  <a:gd name="T4" fmla="*/ 18 w 140"/>
                  <a:gd name="T5" fmla="*/ 7 h 98"/>
                  <a:gd name="T6" fmla="*/ 0 w 140"/>
                  <a:gd name="T7" fmla="*/ 13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085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9 w 145"/>
                  <a:gd name="T3" fmla="*/ 0 h 49"/>
                  <a:gd name="T4" fmla="*/ 17 w 145"/>
                  <a:gd name="T5" fmla="*/ 7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2061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2080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10 w 83"/>
                  <a:gd name="T1" fmla="*/ 4 h 117"/>
                  <a:gd name="T2" fmla="*/ 3 w 83"/>
                  <a:gd name="T3" fmla="*/ 0 h 117"/>
                  <a:gd name="T4" fmla="*/ 0 w 83"/>
                  <a:gd name="T5" fmla="*/ 15 h 117"/>
                  <a:gd name="T6" fmla="*/ 10 w 83"/>
                  <a:gd name="T7" fmla="*/ 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081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3 h 98"/>
                  <a:gd name="T2" fmla="*/ 15 w 140"/>
                  <a:gd name="T3" fmla="*/ 0 h 98"/>
                  <a:gd name="T4" fmla="*/ 18 w 140"/>
                  <a:gd name="T5" fmla="*/ 7 h 98"/>
                  <a:gd name="T6" fmla="*/ 0 w 140"/>
                  <a:gd name="T7" fmla="*/ 13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082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9 w 145"/>
                  <a:gd name="T3" fmla="*/ 0 h 49"/>
                  <a:gd name="T4" fmla="*/ 17 w 145"/>
                  <a:gd name="T5" fmla="*/ 7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2062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2077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10 w 83"/>
                  <a:gd name="T1" fmla="*/ 4 h 117"/>
                  <a:gd name="T2" fmla="*/ 3 w 83"/>
                  <a:gd name="T3" fmla="*/ 0 h 117"/>
                  <a:gd name="T4" fmla="*/ 0 w 83"/>
                  <a:gd name="T5" fmla="*/ 15 h 117"/>
                  <a:gd name="T6" fmla="*/ 10 w 83"/>
                  <a:gd name="T7" fmla="*/ 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078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3 h 98"/>
                  <a:gd name="T2" fmla="*/ 15 w 140"/>
                  <a:gd name="T3" fmla="*/ 0 h 98"/>
                  <a:gd name="T4" fmla="*/ 18 w 140"/>
                  <a:gd name="T5" fmla="*/ 7 h 98"/>
                  <a:gd name="T6" fmla="*/ 0 w 140"/>
                  <a:gd name="T7" fmla="*/ 13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079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9 w 145"/>
                  <a:gd name="T3" fmla="*/ 0 h 49"/>
                  <a:gd name="T4" fmla="*/ 17 w 145"/>
                  <a:gd name="T5" fmla="*/ 7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6699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2063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>
                <a:gd name="T0" fmla="*/ 1 w 699"/>
                <a:gd name="T1" fmla="*/ 392 h 756"/>
                <a:gd name="T2" fmla="*/ 3 w 699"/>
                <a:gd name="T3" fmla="*/ 252 h 756"/>
                <a:gd name="T4" fmla="*/ 21 w 699"/>
                <a:gd name="T5" fmla="*/ 210 h 756"/>
                <a:gd name="T6" fmla="*/ 29 w 699"/>
                <a:gd name="T7" fmla="*/ 182 h 756"/>
                <a:gd name="T8" fmla="*/ 39 w 699"/>
                <a:gd name="T9" fmla="*/ 154 h 756"/>
                <a:gd name="T10" fmla="*/ 51 w 699"/>
                <a:gd name="T11" fmla="*/ 138 h 756"/>
                <a:gd name="T12" fmla="*/ 111 w 699"/>
                <a:gd name="T13" fmla="*/ 74 h 756"/>
                <a:gd name="T14" fmla="*/ 169 w 699"/>
                <a:gd name="T15" fmla="*/ 30 h 756"/>
                <a:gd name="T16" fmla="*/ 225 w 699"/>
                <a:gd name="T17" fmla="*/ 10 h 756"/>
                <a:gd name="T18" fmla="*/ 249 w 699"/>
                <a:gd name="T19" fmla="*/ 4 h 756"/>
                <a:gd name="T20" fmla="*/ 265 w 699"/>
                <a:gd name="T21" fmla="*/ 0 h 756"/>
                <a:gd name="T22" fmla="*/ 357 w 699"/>
                <a:gd name="T23" fmla="*/ 2 h 756"/>
                <a:gd name="T24" fmla="*/ 385 w 699"/>
                <a:gd name="T25" fmla="*/ 6 h 756"/>
                <a:gd name="T26" fmla="*/ 489 w 699"/>
                <a:gd name="T27" fmla="*/ 40 h 756"/>
                <a:gd name="T28" fmla="*/ 619 w 699"/>
                <a:gd name="T29" fmla="*/ 128 h 756"/>
                <a:gd name="T30" fmla="*/ 653 w 699"/>
                <a:gd name="T31" fmla="*/ 178 h 756"/>
                <a:gd name="T32" fmla="*/ 693 w 699"/>
                <a:gd name="T33" fmla="*/ 322 h 756"/>
                <a:gd name="T34" fmla="*/ 687 w 699"/>
                <a:gd name="T35" fmla="*/ 434 h 756"/>
                <a:gd name="T36" fmla="*/ 665 w 699"/>
                <a:gd name="T37" fmla="*/ 538 h 756"/>
                <a:gd name="T38" fmla="*/ 639 w 699"/>
                <a:gd name="T39" fmla="*/ 564 h 756"/>
                <a:gd name="T40" fmla="*/ 631 w 699"/>
                <a:gd name="T41" fmla="*/ 580 h 756"/>
                <a:gd name="T42" fmla="*/ 607 w 699"/>
                <a:gd name="T43" fmla="*/ 588 h 756"/>
                <a:gd name="T44" fmla="*/ 473 w 699"/>
                <a:gd name="T45" fmla="*/ 664 h 756"/>
                <a:gd name="T46" fmla="*/ 449 w 699"/>
                <a:gd name="T47" fmla="*/ 678 h 756"/>
                <a:gd name="T48" fmla="*/ 405 w 699"/>
                <a:gd name="T49" fmla="*/ 684 h 756"/>
                <a:gd name="T50" fmla="*/ 375 w 699"/>
                <a:gd name="T51" fmla="*/ 690 h 756"/>
                <a:gd name="T52" fmla="*/ 267 w 699"/>
                <a:gd name="T53" fmla="*/ 684 h 756"/>
                <a:gd name="T54" fmla="*/ 259 w 699"/>
                <a:gd name="T55" fmla="*/ 722 h 756"/>
                <a:gd name="T56" fmla="*/ 241 w 699"/>
                <a:gd name="T57" fmla="*/ 756 h 756"/>
                <a:gd name="T58" fmla="*/ 185 w 699"/>
                <a:gd name="T59" fmla="*/ 728 h 756"/>
                <a:gd name="T60" fmla="*/ 163 w 699"/>
                <a:gd name="T61" fmla="*/ 720 h 756"/>
                <a:gd name="T62" fmla="*/ 151 w 699"/>
                <a:gd name="T63" fmla="*/ 716 h 756"/>
                <a:gd name="T64" fmla="*/ 195 w 699"/>
                <a:gd name="T65" fmla="*/ 674 h 756"/>
                <a:gd name="T66" fmla="*/ 211 w 699"/>
                <a:gd name="T67" fmla="*/ 644 h 756"/>
                <a:gd name="T68" fmla="*/ 209 w 699"/>
                <a:gd name="T69" fmla="*/ 626 h 756"/>
                <a:gd name="T70" fmla="*/ 195 w 699"/>
                <a:gd name="T71" fmla="*/ 620 h 756"/>
                <a:gd name="T72" fmla="*/ 165 w 699"/>
                <a:gd name="T73" fmla="*/ 596 h 756"/>
                <a:gd name="T74" fmla="*/ 99 w 699"/>
                <a:gd name="T75" fmla="*/ 534 h 756"/>
                <a:gd name="T76" fmla="*/ 61 w 699"/>
                <a:gd name="T77" fmla="*/ 506 h 756"/>
                <a:gd name="T78" fmla="*/ 23 w 699"/>
                <a:gd name="T79" fmla="*/ 470 h 756"/>
                <a:gd name="T80" fmla="*/ 7 w 699"/>
                <a:gd name="T81" fmla="*/ 434 h 756"/>
                <a:gd name="T82" fmla="*/ 5 w 699"/>
                <a:gd name="T83" fmla="*/ 396 h 756"/>
                <a:gd name="T84" fmla="*/ 1 w 699"/>
                <a:gd name="T85" fmla="*/ 392 h 75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064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>
                <a:gd name="T0" fmla="*/ 0 w 109"/>
                <a:gd name="T1" fmla="*/ 0 h 156"/>
                <a:gd name="T2" fmla="*/ 8 w 109"/>
                <a:gd name="T3" fmla="*/ 1 h 156"/>
                <a:gd name="T4" fmla="*/ 33 w 109"/>
                <a:gd name="T5" fmla="*/ 5 h 156"/>
                <a:gd name="T6" fmla="*/ 65 w 109"/>
                <a:gd name="T7" fmla="*/ 15 h 156"/>
                <a:gd name="T8" fmla="*/ 103 w 109"/>
                <a:gd name="T9" fmla="*/ 30 h 156"/>
                <a:gd name="T10" fmla="*/ 138 w 109"/>
                <a:gd name="T11" fmla="*/ 54 h 156"/>
                <a:gd name="T12" fmla="*/ 170 w 109"/>
                <a:gd name="T13" fmla="*/ 87 h 156"/>
                <a:gd name="T14" fmla="*/ 190 w 109"/>
                <a:gd name="T15" fmla="*/ 133 h 156"/>
                <a:gd name="T16" fmla="*/ 194 w 109"/>
                <a:gd name="T17" fmla="*/ 192 h 156"/>
                <a:gd name="T18" fmla="*/ 186 w 109"/>
                <a:gd name="T19" fmla="*/ 192 h 156"/>
                <a:gd name="T20" fmla="*/ 176 w 109"/>
                <a:gd name="T21" fmla="*/ 192 h 156"/>
                <a:gd name="T22" fmla="*/ 166 w 109"/>
                <a:gd name="T23" fmla="*/ 192 h 156"/>
                <a:gd name="T24" fmla="*/ 154 w 109"/>
                <a:gd name="T25" fmla="*/ 189 h 156"/>
                <a:gd name="T26" fmla="*/ 144 w 109"/>
                <a:gd name="T27" fmla="*/ 188 h 156"/>
                <a:gd name="T28" fmla="*/ 132 w 109"/>
                <a:gd name="T29" fmla="*/ 184 h 156"/>
                <a:gd name="T30" fmla="*/ 117 w 109"/>
                <a:gd name="T31" fmla="*/ 178 h 156"/>
                <a:gd name="T32" fmla="*/ 103 w 109"/>
                <a:gd name="T33" fmla="*/ 171 h 156"/>
                <a:gd name="T34" fmla="*/ 94 w 109"/>
                <a:gd name="T35" fmla="*/ 155 h 156"/>
                <a:gd name="T36" fmla="*/ 94 w 109"/>
                <a:gd name="T37" fmla="*/ 136 h 156"/>
                <a:gd name="T38" fmla="*/ 99 w 109"/>
                <a:gd name="T39" fmla="*/ 118 h 156"/>
                <a:gd name="T40" fmla="*/ 104 w 109"/>
                <a:gd name="T41" fmla="*/ 98 h 156"/>
                <a:gd name="T42" fmla="*/ 99 w 109"/>
                <a:gd name="T43" fmla="*/ 76 h 156"/>
                <a:gd name="T44" fmla="*/ 85 w 109"/>
                <a:gd name="T45" fmla="*/ 52 h 156"/>
                <a:gd name="T46" fmla="*/ 56 w 109"/>
                <a:gd name="T47" fmla="*/ 29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065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11 w 54"/>
                <a:gd name="T5" fmla="*/ 3 h 40"/>
                <a:gd name="T6" fmla="*/ 24 w 54"/>
                <a:gd name="T7" fmla="*/ 11 h 40"/>
                <a:gd name="T8" fmla="*/ 39 w 54"/>
                <a:gd name="T9" fmla="*/ 15 h 40"/>
                <a:gd name="T10" fmla="*/ 53 w 54"/>
                <a:gd name="T11" fmla="*/ 18 h 40"/>
                <a:gd name="T12" fmla="*/ 68 w 54"/>
                <a:gd name="T13" fmla="*/ 20 h 40"/>
                <a:gd name="T14" fmla="*/ 83 w 54"/>
                <a:gd name="T15" fmla="*/ 22 h 40"/>
                <a:gd name="T16" fmla="*/ 99 w 54"/>
                <a:gd name="T17" fmla="*/ 19 h 40"/>
                <a:gd name="T18" fmla="*/ 97 w 54"/>
                <a:gd name="T19" fmla="*/ 31 h 40"/>
                <a:gd name="T20" fmla="*/ 92 w 54"/>
                <a:gd name="T21" fmla="*/ 41 h 40"/>
                <a:gd name="T22" fmla="*/ 81 w 54"/>
                <a:gd name="T23" fmla="*/ 47 h 40"/>
                <a:gd name="T24" fmla="*/ 67 w 54"/>
                <a:gd name="T25" fmla="*/ 49 h 40"/>
                <a:gd name="T26" fmla="*/ 51 w 54"/>
                <a:gd name="T27" fmla="*/ 48 h 40"/>
                <a:gd name="T28" fmla="*/ 34 w 54"/>
                <a:gd name="T29" fmla="*/ 40 h 40"/>
                <a:gd name="T30" fmla="*/ 18 w 54"/>
                <a:gd name="T31" fmla="*/ 26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066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>
                <a:gd name="T0" fmla="*/ 0 w 118"/>
                <a:gd name="T1" fmla="*/ 0 h 209"/>
                <a:gd name="T2" fmla="*/ 6 w 118"/>
                <a:gd name="T3" fmla="*/ 8 h 209"/>
                <a:gd name="T4" fmla="*/ 15 w 118"/>
                <a:gd name="T5" fmla="*/ 19 h 209"/>
                <a:gd name="T6" fmla="*/ 26 w 118"/>
                <a:gd name="T7" fmla="*/ 33 h 209"/>
                <a:gd name="T8" fmla="*/ 38 w 118"/>
                <a:gd name="T9" fmla="*/ 51 h 209"/>
                <a:gd name="T10" fmla="*/ 54 w 118"/>
                <a:gd name="T11" fmla="*/ 72 h 209"/>
                <a:gd name="T12" fmla="*/ 67 w 118"/>
                <a:gd name="T13" fmla="*/ 94 h 209"/>
                <a:gd name="T14" fmla="*/ 79 w 118"/>
                <a:gd name="T15" fmla="*/ 119 h 209"/>
                <a:gd name="T16" fmla="*/ 87 w 118"/>
                <a:gd name="T17" fmla="*/ 146 h 209"/>
                <a:gd name="T18" fmla="*/ 94 w 118"/>
                <a:gd name="T19" fmla="*/ 175 h 209"/>
                <a:gd name="T20" fmla="*/ 91 w 118"/>
                <a:gd name="T21" fmla="*/ 209 h 209"/>
                <a:gd name="T22" fmla="*/ 118 w 118"/>
                <a:gd name="T23" fmla="*/ 209 h 209"/>
                <a:gd name="T24" fmla="*/ 117 w 118"/>
                <a:gd name="T25" fmla="*/ 177 h 209"/>
                <a:gd name="T26" fmla="*/ 104 w 118"/>
                <a:gd name="T27" fmla="*/ 119 h 209"/>
                <a:gd name="T28" fmla="*/ 82 w 118"/>
                <a:gd name="T29" fmla="*/ 69 h 209"/>
                <a:gd name="T30" fmla="*/ 47 w 118"/>
                <a:gd name="T31" fmla="*/ 27 h 209"/>
                <a:gd name="T32" fmla="*/ 0 w 118"/>
                <a:gd name="T33" fmla="*/ 0 h 20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067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>
                <a:gd name="T0" fmla="*/ 103 w 130"/>
                <a:gd name="T1" fmla="*/ 0 h 128"/>
                <a:gd name="T2" fmla="*/ 130 w 130"/>
                <a:gd name="T3" fmla="*/ 128 h 128"/>
                <a:gd name="T4" fmla="*/ 125 w 130"/>
                <a:gd name="T5" fmla="*/ 126 h 128"/>
                <a:gd name="T6" fmla="*/ 111 w 130"/>
                <a:gd name="T7" fmla="*/ 121 h 128"/>
                <a:gd name="T8" fmla="*/ 92 w 130"/>
                <a:gd name="T9" fmla="*/ 111 h 128"/>
                <a:gd name="T10" fmla="*/ 68 w 130"/>
                <a:gd name="T11" fmla="*/ 103 h 128"/>
                <a:gd name="T12" fmla="*/ 41 w 130"/>
                <a:gd name="T13" fmla="*/ 94 h 128"/>
                <a:gd name="T14" fmla="*/ 19 w 130"/>
                <a:gd name="T15" fmla="*/ 90 h 128"/>
                <a:gd name="T16" fmla="*/ 0 w 130"/>
                <a:gd name="T17" fmla="*/ 93 h 128"/>
                <a:gd name="T18" fmla="*/ 0 w 130"/>
                <a:gd name="T19" fmla="*/ 72 h 128"/>
                <a:gd name="T20" fmla="*/ 12 w 130"/>
                <a:gd name="T21" fmla="*/ 70 h 128"/>
                <a:gd name="T22" fmla="*/ 24 w 130"/>
                <a:gd name="T23" fmla="*/ 66 h 128"/>
                <a:gd name="T24" fmla="*/ 38 w 130"/>
                <a:gd name="T25" fmla="*/ 66 h 128"/>
                <a:gd name="T26" fmla="*/ 51 w 130"/>
                <a:gd name="T27" fmla="*/ 67 h 128"/>
                <a:gd name="T28" fmla="*/ 65 w 130"/>
                <a:gd name="T29" fmla="*/ 70 h 128"/>
                <a:gd name="T30" fmla="*/ 78 w 130"/>
                <a:gd name="T31" fmla="*/ 78 h 128"/>
                <a:gd name="T32" fmla="*/ 81 w 130"/>
                <a:gd name="T33" fmla="*/ 74 h 128"/>
                <a:gd name="T34" fmla="*/ 81 w 130"/>
                <a:gd name="T35" fmla="*/ 58 h 128"/>
                <a:gd name="T36" fmla="*/ 82 w 130"/>
                <a:gd name="T37" fmla="*/ 37 h 128"/>
                <a:gd name="T38" fmla="*/ 82 w 130"/>
                <a:gd name="T39" fmla="*/ 29 h 128"/>
                <a:gd name="T40" fmla="*/ 80 w 130"/>
                <a:gd name="T41" fmla="*/ 29 h 128"/>
                <a:gd name="T42" fmla="*/ 77 w 130"/>
                <a:gd name="T43" fmla="*/ 27 h 128"/>
                <a:gd name="T44" fmla="*/ 76 w 130"/>
                <a:gd name="T45" fmla="*/ 22 h 128"/>
                <a:gd name="T46" fmla="*/ 75 w 130"/>
                <a:gd name="T47" fmla="*/ 19 h 128"/>
                <a:gd name="T48" fmla="*/ 76 w 130"/>
                <a:gd name="T49" fmla="*/ 15 h 128"/>
                <a:gd name="T50" fmla="*/ 79 w 130"/>
                <a:gd name="T51" fmla="*/ 10 h 128"/>
                <a:gd name="T52" fmla="*/ 89 w 130"/>
                <a:gd name="T53" fmla="*/ 6 h 128"/>
                <a:gd name="T54" fmla="*/ 103 w 130"/>
                <a:gd name="T55" fmla="*/ 0 h 12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068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>
                <a:gd name="T0" fmla="*/ 37 w 47"/>
                <a:gd name="T1" fmla="*/ 0 h 86"/>
                <a:gd name="T2" fmla="*/ 15 w 47"/>
                <a:gd name="T3" fmla="*/ 37 h 86"/>
                <a:gd name="T4" fmla="*/ 0 w 47"/>
                <a:gd name="T5" fmla="*/ 59 h 86"/>
                <a:gd name="T6" fmla="*/ 0 w 47"/>
                <a:gd name="T7" fmla="*/ 86 h 86"/>
                <a:gd name="T8" fmla="*/ 8 w 47"/>
                <a:gd name="T9" fmla="*/ 82 h 86"/>
                <a:gd name="T10" fmla="*/ 20 w 47"/>
                <a:gd name="T11" fmla="*/ 73 h 86"/>
                <a:gd name="T12" fmla="*/ 33 w 47"/>
                <a:gd name="T13" fmla="*/ 63 h 86"/>
                <a:gd name="T14" fmla="*/ 42 w 47"/>
                <a:gd name="T15" fmla="*/ 51 h 86"/>
                <a:gd name="T16" fmla="*/ 47 w 47"/>
                <a:gd name="T17" fmla="*/ 36 h 86"/>
                <a:gd name="T18" fmla="*/ 46 w 47"/>
                <a:gd name="T19" fmla="*/ 19 h 86"/>
                <a:gd name="T20" fmla="*/ 37 w 47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069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>
                <a:gd name="T0" fmla="*/ 0 w 497"/>
                <a:gd name="T1" fmla="*/ 13 h 740"/>
                <a:gd name="T2" fmla="*/ 41 w 497"/>
                <a:gd name="T3" fmla="*/ 4 h 740"/>
                <a:gd name="T4" fmla="*/ 101 w 497"/>
                <a:gd name="T5" fmla="*/ 0 h 740"/>
                <a:gd name="T6" fmla="*/ 170 w 497"/>
                <a:gd name="T7" fmla="*/ 4 h 740"/>
                <a:gd name="T8" fmla="*/ 248 w 497"/>
                <a:gd name="T9" fmla="*/ 21 h 740"/>
                <a:gd name="T10" fmla="*/ 323 w 497"/>
                <a:gd name="T11" fmla="*/ 50 h 740"/>
                <a:gd name="T12" fmla="*/ 382 w 497"/>
                <a:gd name="T13" fmla="*/ 90 h 740"/>
                <a:gd name="T14" fmla="*/ 428 w 497"/>
                <a:gd name="T15" fmla="*/ 141 h 740"/>
                <a:gd name="T16" fmla="*/ 463 w 497"/>
                <a:gd name="T17" fmla="*/ 199 h 740"/>
                <a:gd name="T18" fmla="*/ 485 w 497"/>
                <a:gd name="T19" fmla="*/ 262 h 740"/>
                <a:gd name="T20" fmla="*/ 496 w 497"/>
                <a:gd name="T21" fmla="*/ 327 h 740"/>
                <a:gd name="T22" fmla="*/ 497 w 497"/>
                <a:gd name="T23" fmla="*/ 396 h 740"/>
                <a:gd name="T24" fmla="*/ 487 w 497"/>
                <a:gd name="T25" fmla="*/ 462 h 740"/>
                <a:gd name="T26" fmla="*/ 470 w 497"/>
                <a:gd name="T27" fmla="*/ 527 h 740"/>
                <a:gd name="T28" fmla="*/ 443 w 497"/>
                <a:gd name="T29" fmla="*/ 586 h 740"/>
                <a:gd name="T30" fmla="*/ 406 w 497"/>
                <a:gd name="T31" fmla="*/ 639 h 740"/>
                <a:gd name="T32" fmla="*/ 364 w 497"/>
                <a:gd name="T33" fmla="*/ 683 h 740"/>
                <a:gd name="T34" fmla="*/ 315 w 497"/>
                <a:gd name="T35" fmla="*/ 715 h 740"/>
                <a:gd name="T36" fmla="*/ 259 w 497"/>
                <a:gd name="T37" fmla="*/ 736 h 740"/>
                <a:gd name="T38" fmla="*/ 198 w 497"/>
                <a:gd name="T39" fmla="*/ 740 h 740"/>
                <a:gd name="T40" fmla="*/ 131 w 497"/>
                <a:gd name="T41" fmla="*/ 727 h 740"/>
                <a:gd name="T42" fmla="*/ 167 w 497"/>
                <a:gd name="T43" fmla="*/ 728 h 740"/>
                <a:gd name="T44" fmla="*/ 204 w 497"/>
                <a:gd name="T45" fmla="*/ 718 h 740"/>
                <a:gd name="T46" fmla="*/ 238 w 497"/>
                <a:gd name="T47" fmla="*/ 700 h 740"/>
                <a:gd name="T48" fmla="*/ 272 w 497"/>
                <a:gd name="T49" fmla="*/ 670 h 740"/>
                <a:gd name="T50" fmla="*/ 304 w 497"/>
                <a:gd name="T51" fmla="*/ 635 h 740"/>
                <a:gd name="T52" fmla="*/ 333 w 497"/>
                <a:gd name="T53" fmla="*/ 594 h 740"/>
                <a:gd name="T54" fmla="*/ 358 w 497"/>
                <a:gd name="T55" fmla="*/ 549 h 740"/>
                <a:gd name="T56" fmla="*/ 381 w 497"/>
                <a:gd name="T57" fmla="*/ 500 h 740"/>
                <a:gd name="T58" fmla="*/ 396 w 497"/>
                <a:gd name="T59" fmla="*/ 449 h 740"/>
                <a:gd name="T60" fmla="*/ 408 w 497"/>
                <a:gd name="T61" fmla="*/ 397 h 740"/>
                <a:gd name="T62" fmla="*/ 414 w 497"/>
                <a:gd name="T63" fmla="*/ 346 h 740"/>
                <a:gd name="T64" fmla="*/ 412 w 497"/>
                <a:gd name="T65" fmla="*/ 296 h 740"/>
                <a:gd name="T66" fmla="*/ 402 w 497"/>
                <a:gd name="T67" fmla="*/ 251 h 740"/>
                <a:gd name="T68" fmla="*/ 384 w 497"/>
                <a:gd name="T69" fmla="*/ 208 h 740"/>
                <a:gd name="T70" fmla="*/ 357 w 497"/>
                <a:gd name="T71" fmla="*/ 172 h 740"/>
                <a:gd name="T72" fmla="*/ 320 w 497"/>
                <a:gd name="T73" fmla="*/ 142 h 740"/>
                <a:gd name="T74" fmla="*/ 260 w 497"/>
                <a:gd name="T75" fmla="*/ 107 h 740"/>
                <a:gd name="T76" fmla="*/ 203 w 497"/>
                <a:gd name="T77" fmla="*/ 82 h 740"/>
                <a:gd name="T78" fmla="*/ 154 w 497"/>
                <a:gd name="T79" fmla="*/ 65 h 740"/>
                <a:gd name="T80" fmla="*/ 108 w 497"/>
                <a:gd name="T81" fmla="*/ 56 h 740"/>
                <a:gd name="T82" fmla="*/ 68 w 497"/>
                <a:gd name="T83" fmla="*/ 55 h 740"/>
                <a:gd name="T84" fmla="*/ 32 w 497"/>
                <a:gd name="T85" fmla="*/ 61 h 740"/>
                <a:gd name="T86" fmla="*/ 0 w 497"/>
                <a:gd name="T87" fmla="*/ 70 h 740"/>
                <a:gd name="T88" fmla="*/ 0 w 497"/>
                <a:gd name="T89" fmla="*/ 13 h 74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070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8 h 237"/>
                <a:gd name="T4" fmla="*/ 7 w 257"/>
                <a:gd name="T5" fmla="*/ 56 h 237"/>
                <a:gd name="T6" fmla="*/ 15 w 257"/>
                <a:gd name="T7" fmla="*/ 84 h 237"/>
                <a:gd name="T8" fmla="*/ 27 w 257"/>
                <a:gd name="T9" fmla="*/ 108 h 237"/>
                <a:gd name="T10" fmla="*/ 43 w 257"/>
                <a:gd name="T11" fmla="*/ 131 h 237"/>
                <a:gd name="T12" fmla="*/ 64 w 257"/>
                <a:gd name="T13" fmla="*/ 156 h 237"/>
                <a:gd name="T14" fmla="*/ 91 w 257"/>
                <a:gd name="T15" fmla="*/ 178 h 237"/>
                <a:gd name="T16" fmla="*/ 122 w 257"/>
                <a:gd name="T17" fmla="*/ 196 h 237"/>
                <a:gd name="T18" fmla="*/ 161 w 257"/>
                <a:gd name="T19" fmla="*/ 215 h 237"/>
                <a:gd name="T20" fmla="*/ 206 w 257"/>
                <a:gd name="T21" fmla="*/ 229 h 237"/>
                <a:gd name="T22" fmla="*/ 254 w 257"/>
                <a:gd name="T23" fmla="*/ 242 h 237"/>
                <a:gd name="T24" fmla="*/ 313 w 257"/>
                <a:gd name="T25" fmla="*/ 252 h 237"/>
                <a:gd name="T26" fmla="*/ 377 w 257"/>
                <a:gd name="T27" fmla="*/ 258 h 237"/>
                <a:gd name="T28" fmla="*/ 451 w 257"/>
                <a:gd name="T29" fmla="*/ 262 h 237"/>
                <a:gd name="T30" fmla="*/ 527 w 257"/>
                <a:gd name="T31" fmla="*/ 261 h 237"/>
                <a:gd name="T32" fmla="*/ 616 w 257"/>
                <a:gd name="T33" fmla="*/ 256 h 237"/>
                <a:gd name="T34" fmla="*/ 538 w 257"/>
                <a:gd name="T35" fmla="*/ 251 h 237"/>
                <a:gd name="T36" fmla="*/ 467 w 257"/>
                <a:gd name="T37" fmla="*/ 243 h 237"/>
                <a:gd name="T38" fmla="*/ 408 w 257"/>
                <a:gd name="T39" fmla="*/ 234 h 237"/>
                <a:gd name="T40" fmla="*/ 355 w 257"/>
                <a:gd name="T41" fmla="*/ 225 h 237"/>
                <a:gd name="T42" fmla="*/ 307 w 257"/>
                <a:gd name="T43" fmla="*/ 214 h 237"/>
                <a:gd name="T44" fmla="*/ 269 w 257"/>
                <a:gd name="T45" fmla="*/ 201 h 237"/>
                <a:gd name="T46" fmla="*/ 233 w 257"/>
                <a:gd name="T47" fmla="*/ 187 h 237"/>
                <a:gd name="T48" fmla="*/ 201 w 257"/>
                <a:gd name="T49" fmla="*/ 171 h 237"/>
                <a:gd name="T50" fmla="*/ 171 w 257"/>
                <a:gd name="T51" fmla="*/ 156 h 237"/>
                <a:gd name="T52" fmla="*/ 147 w 257"/>
                <a:gd name="T53" fmla="*/ 137 h 237"/>
                <a:gd name="T54" fmla="*/ 126 w 257"/>
                <a:gd name="T55" fmla="*/ 119 h 237"/>
                <a:gd name="T56" fmla="*/ 104 w 257"/>
                <a:gd name="T57" fmla="*/ 97 h 237"/>
                <a:gd name="T58" fmla="*/ 79 w 257"/>
                <a:gd name="T59" fmla="*/ 75 h 237"/>
                <a:gd name="T60" fmla="*/ 55 w 257"/>
                <a:gd name="T61" fmla="*/ 53 h 237"/>
                <a:gd name="T62" fmla="*/ 28 w 257"/>
                <a:gd name="T63" fmla="*/ 27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071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>
                <a:gd name="T0" fmla="*/ 189 w 124"/>
                <a:gd name="T1" fmla="*/ 0 h 110"/>
                <a:gd name="T2" fmla="*/ 303 w 124"/>
                <a:gd name="T3" fmla="*/ 123 h 110"/>
                <a:gd name="T4" fmla="*/ 294 w 124"/>
                <a:gd name="T5" fmla="*/ 122 h 110"/>
                <a:gd name="T6" fmla="*/ 261 w 124"/>
                <a:gd name="T7" fmla="*/ 120 h 110"/>
                <a:gd name="T8" fmla="*/ 218 w 124"/>
                <a:gd name="T9" fmla="*/ 116 h 110"/>
                <a:gd name="T10" fmla="*/ 167 w 124"/>
                <a:gd name="T11" fmla="*/ 114 h 110"/>
                <a:gd name="T12" fmla="*/ 110 w 124"/>
                <a:gd name="T13" fmla="*/ 111 h 110"/>
                <a:gd name="T14" fmla="*/ 62 w 124"/>
                <a:gd name="T15" fmla="*/ 112 h 110"/>
                <a:gd name="T16" fmla="*/ 22 w 124"/>
                <a:gd name="T17" fmla="*/ 117 h 110"/>
                <a:gd name="T18" fmla="*/ 0 w 124"/>
                <a:gd name="T19" fmla="*/ 125 h 110"/>
                <a:gd name="T20" fmla="*/ 9 w 124"/>
                <a:gd name="T21" fmla="*/ 112 h 110"/>
                <a:gd name="T22" fmla="*/ 20 w 124"/>
                <a:gd name="T23" fmla="*/ 101 h 110"/>
                <a:gd name="T24" fmla="*/ 40 w 124"/>
                <a:gd name="T25" fmla="*/ 94 h 110"/>
                <a:gd name="T26" fmla="*/ 62 w 124"/>
                <a:gd name="T27" fmla="*/ 87 h 110"/>
                <a:gd name="T28" fmla="*/ 88 w 124"/>
                <a:gd name="T29" fmla="*/ 82 h 110"/>
                <a:gd name="T30" fmla="*/ 114 w 124"/>
                <a:gd name="T31" fmla="*/ 81 h 110"/>
                <a:gd name="T32" fmla="*/ 143 w 124"/>
                <a:gd name="T33" fmla="*/ 81 h 110"/>
                <a:gd name="T34" fmla="*/ 176 w 124"/>
                <a:gd name="T35" fmla="*/ 85 h 110"/>
                <a:gd name="T36" fmla="*/ 178 w 124"/>
                <a:gd name="T37" fmla="*/ 81 h 110"/>
                <a:gd name="T38" fmla="*/ 171 w 124"/>
                <a:gd name="T39" fmla="*/ 65 h 110"/>
                <a:gd name="T40" fmla="*/ 163 w 124"/>
                <a:gd name="T41" fmla="*/ 44 h 110"/>
                <a:gd name="T42" fmla="*/ 160 w 124"/>
                <a:gd name="T43" fmla="*/ 33 h 110"/>
                <a:gd name="T44" fmla="*/ 154 w 124"/>
                <a:gd name="T45" fmla="*/ 33 h 110"/>
                <a:gd name="T46" fmla="*/ 148 w 124"/>
                <a:gd name="T47" fmla="*/ 32 h 110"/>
                <a:gd name="T48" fmla="*/ 143 w 124"/>
                <a:gd name="T49" fmla="*/ 29 h 110"/>
                <a:gd name="T50" fmla="*/ 140 w 124"/>
                <a:gd name="T51" fmla="*/ 26 h 110"/>
                <a:gd name="T52" fmla="*/ 140 w 124"/>
                <a:gd name="T53" fmla="*/ 22 h 110"/>
                <a:gd name="T54" fmla="*/ 143 w 124"/>
                <a:gd name="T55" fmla="*/ 17 h 110"/>
                <a:gd name="T56" fmla="*/ 162 w 124"/>
                <a:gd name="T57" fmla="*/ 8 h 110"/>
                <a:gd name="T58" fmla="*/ 189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072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>
                <a:gd name="T0" fmla="*/ 0 w 109"/>
                <a:gd name="T1" fmla="*/ 0 h 156"/>
                <a:gd name="T2" fmla="*/ 12 w 109"/>
                <a:gd name="T3" fmla="*/ 1 h 156"/>
                <a:gd name="T4" fmla="*/ 43 w 109"/>
                <a:gd name="T5" fmla="*/ 5 h 156"/>
                <a:gd name="T6" fmla="*/ 90 w 109"/>
                <a:gd name="T7" fmla="*/ 12 h 156"/>
                <a:gd name="T8" fmla="*/ 142 w 109"/>
                <a:gd name="T9" fmla="*/ 27 h 156"/>
                <a:gd name="T10" fmla="*/ 192 w 109"/>
                <a:gd name="T11" fmla="*/ 47 h 156"/>
                <a:gd name="T12" fmla="*/ 235 w 109"/>
                <a:gd name="T13" fmla="*/ 77 h 156"/>
                <a:gd name="T14" fmla="*/ 262 w 109"/>
                <a:gd name="T15" fmla="*/ 117 h 156"/>
                <a:gd name="T16" fmla="*/ 267 w 109"/>
                <a:gd name="T17" fmla="*/ 168 h 156"/>
                <a:gd name="T18" fmla="*/ 259 w 109"/>
                <a:gd name="T19" fmla="*/ 168 h 156"/>
                <a:gd name="T20" fmla="*/ 244 w 109"/>
                <a:gd name="T21" fmla="*/ 168 h 156"/>
                <a:gd name="T22" fmla="*/ 228 w 109"/>
                <a:gd name="T23" fmla="*/ 168 h 156"/>
                <a:gd name="T24" fmla="*/ 213 w 109"/>
                <a:gd name="T25" fmla="*/ 166 h 156"/>
                <a:gd name="T26" fmla="*/ 198 w 109"/>
                <a:gd name="T27" fmla="*/ 165 h 156"/>
                <a:gd name="T28" fmla="*/ 182 w 109"/>
                <a:gd name="T29" fmla="*/ 162 h 156"/>
                <a:gd name="T30" fmla="*/ 162 w 109"/>
                <a:gd name="T31" fmla="*/ 157 h 156"/>
                <a:gd name="T32" fmla="*/ 142 w 109"/>
                <a:gd name="T33" fmla="*/ 151 h 156"/>
                <a:gd name="T34" fmla="*/ 129 w 109"/>
                <a:gd name="T35" fmla="*/ 135 h 156"/>
                <a:gd name="T36" fmla="*/ 129 w 109"/>
                <a:gd name="T37" fmla="*/ 120 h 156"/>
                <a:gd name="T38" fmla="*/ 138 w 109"/>
                <a:gd name="T39" fmla="*/ 104 h 156"/>
                <a:gd name="T40" fmla="*/ 146 w 109"/>
                <a:gd name="T41" fmla="*/ 86 h 156"/>
                <a:gd name="T42" fmla="*/ 138 w 109"/>
                <a:gd name="T43" fmla="*/ 68 h 156"/>
                <a:gd name="T44" fmla="*/ 119 w 109"/>
                <a:gd name="T45" fmla="*/ 46 h 156"/>
                <a:gd name="T46" fmla="*/ 77 w 109"/>
                <a:gd name="T47" fmla="*/ 26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073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>
                <a:gd name="T0" fmla="*/ 77 w 46"/>
                <a:gd name="T1" fmla="*/ 0 h 94"/>
                <a:gd name="T2" fmla="*/ 49 w 46"/>
                <a:gd name="T3" fmla="*/ 41 h 94"/>
                <a:gd name="T4" fmla="*/ 36 w 46"/>
                <a:gd name="T5" fmla="*/ 68 h 94"/>
                <a:gd name="T6" fmla="*/ 27 w 46"/>
                <a:gd name="T7" fmla="*/ 88 h 94"/>
                <a:gd name="T8" fmla="*/ 0 w 46"/>
                <a:gd name="T9" fmla="*/ 103 h 94"/>
                <a:gd name="T10" fmla="*/ 30 w 46"/>
                <a:gd name="T11" fmla="*/ 97 h 94"/>
                <a:gd name="T12" fmla="*/ 57 w 46"/>
                <a:gd name="T13" fmla="*/ 89 h 94"/>
                <a:gd name="T14" fmla="*/ 78 w 46"/>
                <a:gd name="T15" fmla="*/ 75 h 94"/>
                <a:gd name="T16" fmla="*/ 98 w 46"/>
                <a:gd name="T17" fmla="*/ 63 h 94"/>
                <a:gd name="T18" fmla="*/ 111 w 46"/>
                <a:gd name="T19" fmla="*/ 47 h 94"/>
                <a:gd name="T20" fmla="*/ 113 w 46"/>
                <a:gd name="T21" fmla="*/ 33 h 94"/>
                <a:gd name="T22" fmla="*/ 104 w 46"/>
                <a:gd name="T23" fmla="*/ 15 h 94"/>
                <a:gd name="T24" fmla="*/ 77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074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15 w 54"/>
                <a:gd name="T5" fmla="*/ 3 h 40"/>
                <a:gd name="T6" fmla="*/ 31 w 54"/>
                <a:gd name="T7" fmla="*/ 8 h 40"/>
                <a:gd name="T8" fmla="*/ 49 w 54"/>
                <a:gd name="T9" fmla="*/ 12 h 40"/>
                <a:gd name="T10" fmla="*/ 69 w 54"/>
                <a:gd name="T11" fmla="*/ 15 h 40"/>
                <a:gd name="T12" fmla="*/ 91 w 54"/>
                <a:gd name="T13" fmla="*/ 17 h 40"/>
                <a:gd name="T14" fmla="*/ 108 w 54"/>
                <a:gd name="T15" fmla="*/ 18 h 40"/>
                <a:gd name="T16" fmla="*/ 128 w 54"/>
                <a:gd name="T17" fmla="*/ 16 h 40"/>
                <a:gd name="T18" fmla="*/ 127 w 54"/>
                <a:gd name="T19" fmla="*/ 28 h 40"/>
                <a:gd name="T20" fmla="*/ 119 w 54"/>
                <a:gd name="T21" fmla="*/ 36 h 40"/>
                <a:gd name="T22" fmla="*/ 105 w 54"/>
                <a:gd name="T23" fmla="*/ 41 h 40"/>
                <a:gd name="T24" fmla="*/ 87 w 54"/>
                <a:gd name="T25" fmla="*/ 43 h 40"/>
                <a:gd name="T26" fmla="*/ 65 w 54"/>
                <a:gd name="T27" fmla="*/ 42 h 40"/>
                <a:gd name="T28" fmla="*/ 44 w 54"/>
                <a:gd name="T29" fmla="*/ 35 h 40"/>
                <a:gd name="T30" fmla="*/ 23 w 54"/>
                <a:gd name="T31" fmla="*/ 23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075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>
                <a:gd name="T0" fmla="*/ 264 w 360"/>
                <a:gd name="T1" fmla="*/ 0 h 650"/>
                <a:gd name="T2" fmla="*/ 269 w 360"/>
                <a:gd name="T3" fmla="*/ 9 h 650"/>
                <a:gd name="T4" fmla="*/ 277 w 360"/>
                <a:gd name="T5" fmla="*/ 22 h 650"/>
                <a:gd name="T6" fmla="*/ 286 w 360"/>
                <a:gd name="T7" fmla="*/ 39 h 650"/>
                <a:gd name="T8" fmla="*/ 297 w 360"/>
                <a:gd name="T9" fmla="*/ 58 h 650"/>
                <a:gd name="T10" fmla="*/ 309 w 360"/>
                <a:gd name="T11" fmla="*/ 83 h 650"/>
                <a:gd name="T12" fmla="*/ 319 w 360"/>
                <a:gd name="T13" fmla="*/ 108 h 650"/>
                <a:gd name="T14" fmla="*/ 329 w 360"/>
                <a:gd name="T15" fmla="*/ 136 h 650"/>
                <a:gd name="T16" fmla="*/ 333 w 360"/>
                <a:gd name="T17" fmla="*/ 163 h 650"/>
                <a:gd name="T18" fmla="*/ 336 w 360"/>
                <a:gd name="T19" fmla="*/ 193 h 650"/>
                <a:gd name="T20" fmla="*/ 332 w 360"/>
                <a:gd name="T21" fmla="*/ 223 h 650"/>
                <a:gd name="T22" fmla="*/ 323 w 360"/>
                <a:gd name="T23" fmla="*/ 255 h 650"/>
                <a:gd name="T24" fmla="*/ 310 w 360"/>
                <a:gd name="T25" fmla="*/ 285 h 650"/>
                <a:gd name="T26" fmla="*/ 287 w 360"/>
                <a:gd name="T27" fmla="*/ 315 h 650"/>
                <a:gd name="T28" fmla="*/ 257 w 360"/>
                <a:gd name="T29" fmla="*/ 343 h 650"/>
                <a:gd name="T30" fmla="*/ 218 w 360"/>
                <a:gd name="T31" fmla="*/ 370 h 650"/>
                <a:gd name="T32" fmla="*/ 167 w 360"/>
                <a:gd name="T33" fmla="*/ 396 h 650"/>
                <a:gd name="T34" fmla="*/ 111 w 360"/>
                <a:gd name="T35" fmla="*/ 425 h 650"/>
                <a:gd name="T36" fmla="*/ 69 w 360"/>
                <a:gd name="T37" fmla="*/ 457 h 650"/>
                <a:gd name="T38" fmla="*/ 35 w 360"/>
                <a:gd name="T39" fmla="*/ 490 h 650"/>
                <a:gd name="T40" fmla="*/ 12 w 360"/>
                <a:gd name="T41" fmla="*/ 526 h 650"/>
                <a:gd name="T42" fmla="*/ 0 w 360"/>
                <a:gd name="T43" fmla="*/ 553 h 650"/>
                <a:gd name="T44" fmla="*/ 0 w 360"/>
                <a:gd name="T45" fmla="*/ 650 h 650"/>
                <a:gd name="T46" fmla="*/ 6 w 360"/>
                <a:gd name="T47" fmla="*/ 628 h 650"/>
                <a:gd name="T48" fmla="*/ 19 w 360"/>
                <a:gd name="T49" fmla="*/ 594 h 650"/>
                <a:gd name="T50" fmla="*/ 43 w 360"/>
                <a:gd name="T51" fmla="*/ 551 h 650"/>
                <a:gd name="T52" fmla="*/ 76 w 360"/>
                <a:gd name="T53" fmla="*/ 503 h 650"/>
                <a:gd name="T54" fmla="*/ 125 w 360"/>
                <a:gd name="T55" fmla="*/ 454 h 650"/>
                <a:gd name="T56" fmla="*/ 190 w 360"/>
                <a:gd name="T57" fmla="*/ 408 h 650"/>
                <a:gd name="T58" fmla="*/ 275 w 360"/>
                <a:gd name="T59" fmla="*/ 365 h 650"/>
                <a:gd name="T60" fmla="*/ 308 w 360"/>
                <a:gd name="T61" fmla="*/ 342 h 650"/>
                <a:gd name="T62" fmla="*/ 335 w 360"/>
                <a:gd name="T63" fmla="*/ 305 h 650"/>
                <a:gd name="T64" fmla="*/ 352 w 360"/>
                <a:gd name="T65" fmla="*/ 255 h 650"/>
                <a:gd name="T66" fmla="*/ 360 w 360"/>
                <a:gd name="T67" fmla="*/ 201 h 650"/>
                <a:gd name="T68" fmla="*/ 356 w 360"/>
                <a:gd name="T69" fmla="*/ 144 h 650"/>
                <a:gd name="T70" fmla="*/ 341 w 360"/>
                <a:gd name="T71" fmla="*/ 88 h 650"/>
                <a:gd name="T72" fmla="*/ 311 w 360"/>
                <a:gd name="T73" fmla="*/ 39 h 650"/>
                <a:gd name="T74" fmla="*/ 264 w 360"/>
                <a:gd name="T75" fmla="*/ 0 h 65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076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>
                <a:gd name="T0" fmla="*/ 40 w 596"/>
                <a:gd name="T1" fmla="*/ 404 h 666"/>
                <a:gd name="T2" fmla="*/ 15 w 596"/>
                <a:gd name="T3" fmla="*/ 373 h 666"/>
                <a:gd name="T4" fmla="*/ 0 w 596"/>
                <a:gd name="T5" fmla="*/ 316 h 666"/>
                <a:gd name="T6" fmla="*/ 9 w 596"/>
                <a:gd name="T7" fmla="*/ 243 h 666"/>
                <a:gd name="T8" fmla="*/ 62 w 596"/>
                <a:gd name="T9" fmla="*/ 166 h 666"/>
                <a:gd name="T10" fmla="*/ 169 w 596"/>
                <a:gd name="T11" fmla="*/ 93 h 666"/>
                <a:gd name="T12" fmla="*/ 349 w 596"/>
                <a:gd name="T13" fmla="*/ 34 h 666"/>
                <a:gd name="T14" fmla="*/ 606 w 596"/>
                <a:gd name="T15" fmla="*/ 2 h 666"/>
                <a:gd name="T16" fmla="*/ 934 w 596"/>
                <a:gd name="T17" fmla="*/ 9 h 666"/>
                <a:gd name="T18" fmla="*/ 1188 w 596"/>
                <a:gd name="T19" fmla="*/ 74 h 666"/>
                <a:gd name="T20" fmla="*/ 1360 w 596"/>
                <a:gd name="T21" fmla="*/ 180 h 666"/>
                <a:gd name="T22" fmla="*/ 1450 w 596"/>
                <a:gd name="T23" fmla="*/ 311 h 666"/>
                <a:gd name="T24" fmla="*/ 1461 w 596"/>
                <a:gd name="T25" fmla="*/ 447 h 666"/>
                <a:gd name="T26" fmla="*/ 1391 w 596"/>
                <a:gd name="T27" fmla="*/ 574 h 666"/>
                <a:gd name="T28" fmla="*/ 1245 w 596"/>
                <a:gd name="T29" fmla="*/ 672 h 666"/>
                <a:gd name="T30" fmla="*/ 1024 w 596"/>
                <a:gd name="T31" fmla="*/ 725 h 666"/>
                <a:gd name="T32" fmla="*/ 955 w 596"/>
                <a:gd name="T33" fmla="*/ 720 h 666"/>
                <a:gd name="T34" fmla="*/ 1083 w 596"/>
                <a:gd name="T35" fmla="*/ 675 h 666"/>
                <a:gd name="T36" fmla="*/ 1183 w 596"/>
                <a:gd name="T37" fmla="*/ 594 h 666"/>
                <a:gd name="T38" fmla="*/ 1251 w 596"/>
                <a:gd name="T39" fmla="*/ 496 h 666"/>
                <a:gd name="T40" fmla="*/ 1276 w 596"/>
                <a:gd name="T41" fmla="*/ 388 h 666"/>
                <a:gd name="T42" fmla="*/ 1261 w 596"/>
                <a:gd name="T43" fmla="*/ 282 h 666"/>
                <a:gd name="T44" fmla="*/ 1190 w 596"/>
                <a:gd name="T45" fmla="*/ 190 h 666"/>
                <a:gd name="T46" fmla="*/ 1063 w 596"/>
                <a:gd name="T47" fmla="*/ 122 h 666"/>
                <a:gd name="T48" fmla="*/ 838 w 596"/>
                <a:gd name="T49" fmla="*/ 81 h 666"/>
                <a:gd name="T50" fmla="*/ 604 w 596"/>
                <a:gd name="T51" fmla="*/ 67 h 666"/>
                <a:gd name="T52" fmla="*/ 428 w 596"/>
                <a:gd name="T53" fmla="*/ 77 h 666"/>
                <a:gd name="T54" fmla="*/ 297 w 596"/>
                <a:gd name="T55" fmla="*/ 110 h 666"/>
                <a:gd name="T56" fmla="*/ 205 w 596"/>
                <a:gd name="T57" fmla="*/ 163 h 666"/>
                <a:gd name="T58" fmla="*/ 140 w 596"/>
                <a:gd name="T59" fmla="*/ 225 h 666"/>
                <a:gd name="T60" fmla="*/ 98 w 596"/>
                <a:gd name="T61" fmla="*/ 297 h 666"/>
                <a:gd name="T62" fmla="*/ 69 w 596"/>
                <a:gd name="T63" fmla="*/ 370 h 66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6699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179245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590552" y="103188"/>
            <a:ext cx="10991849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45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9247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179248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6699"/>
              </a:solidFill>
            </a:endParaRPr>
          </a:p>
        </p:txBody>
      </p:sp>
      <p:sp>
        <p:nvSpPr>
          <p:cNvPr id="179249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9DCF2B7-4F68-44DA-BA17-F70F8C7207C0}" type="slidenum">
              <a:rPr lang="en-US">
                <a:solidFill>
                  <a:srgbClr val="00669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723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NikoshBAN" pitchFamily="2" charset="0"/>
          <a:cs typeface="NikoshBAN" pitchFamily="2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NikoshBAN" pitchFamily="2" charset="0"/>
          <a:cs typeface="NikoshBAN" pitchFamily="2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NikoshBAN" pitchFamily="2" charset="0"/>
          <a:cs typeface="NikoshBAN" pitchFamily="2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NikoshBAN" pitchFamily="2" charset="0"/>
          <a:cs typeface="NikoshBAN" pitchFamily="2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2">
              <a:lumMod val="75000"/>
            </a:schemeClr>
          </a:fgClr>
          <a:bgClr>
            <a:schemeClr val="accent6">
              <a:lumMod val="60000"/>
              <a:lumOff val="4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rizontal Scroll 2"/>
          <p:cNvSpPr/>
          <p:nvPr/>
        </p:nvSpPr>
        <p:spPr>
          <a:xfrm>
            <a:off x="3596282" y="172794"/>
            <a:ext cx="5036024" cy="1705970"/>
          </a:xfrm>
          <a:prstGeom prst="horizontalScroll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err="1" smtClean="0"/>
              <a:t>স্বাগতম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9699" y="1878764"/>
            <a:ext cx="4310575" cy="4859661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accent2">
                <a:lumMod val="60000"/>
                <a:lumOff val="40000"/>
              </a:schemeClr>
            </a:bgClr>
          </a:pattFill>
        </p:spPr>
      </p:pic>
      <p:grpSp>
        <p:nvGrpSpPr>
          <p:cNvPr id="12" name="Group 11"/>
          <p:cNvGrpSpPr/>
          <p:nvPr/>
        </p:nvGrpSpPr>
        <p:grpSpPr>
          <a:xfrm>
            <a:off x="-21104" y="0"/>
            <a:ext cx="12227160" cy="6858001"/>
            <a:chOff x="-21104" y="0"/>
            <a:chExt cx="12227160" cy="6858001"/>
          </a:xfrm>
        </p:grpSpPr>
        <p:sp>
          <p:nvSpPr>
            <p:cNvPr id="5" name="Flowchart: Collate 4"/>
            <p:cNvSpPr/>
            <p:nvPr/>
          </p:nvSpPr>
          <p:spPr>
            <a:xfrm>
              <a:off x="0" y="1"/>
              <a:ext cx="239151" cy="6858000"/>
            </a:xfrm>
            <a:prstGeom prst="flowChartCollat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" name="Flowchart: Collate 5"/>
            <p:cNvSpPr/>
            <p:nvPr/>
          </p:nvSpPr>
          <p:spPr>
            <a:xfrm>
              <a:off x="11951671" y="0"/>
              <a:ext cx="239151" cy="6858000"/>
            </a:xfrm>
            <a:prstGeom prst="flowChartCollat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12-Point Star 6"/>
            <p:cNvSpPr/>
            <p:nvPr/>
          </p:nvSpPr>
          <p:spPr>
            <a:xfrm>
              <a:off x="-21104" y="3094892"/>
              <a:ext cx="260255" cy="506437"/>
            </a:xfrm>
            <a:prstGeom prst="star12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12-Point Star 10"/>
            <p:cNvSpPr/>
            <p:nvPr/>
          </p:nvSpPr>
          <p:spPr>
            <a:xfrm>
              <a:off x="11945801" y="3175779"/>
              <a:ext cx="260255" cy="506437"/>
            </a:xfrm>
            <a:prstGeom prst="star12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Explosion 1 1"/>
          <p:cNvSpPr/>
          <p:nvPr/>
        </p:nvSpPr>
        <p:spPr>
          <a:xfrm>
            <a:off x="670299" y="500491"/>
            <a:ext cx="386366" cy="515155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Explosion 1 9"/>
          <p:cNvSpPr/>
          <p:nvPr/>
        </p:nvSpPr>
        <p:spPr>
          <a:xfrm>
            <a:off x="1512467" y="510624"/>
            <a:ext cx="386366" cy="515155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Explosion 1 12"/>
          <p:cNvSpPr/>
          <p:nvPr/>
        </p:nvSpPr>
        <p:spPr>
          <a:xfrm>
            <a:off x="2361191" y="509036"/>
            <a:ext cx="386366" cy="515155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Explosion 1 13"/>
          <p:cNvSpPr/>
          <p:nvPr/>
        </p:nvSpPr>
        <p:spPr>
          <a:xfrm>
            <a:off x="1072710" y="1621186"/>
            <a:ext cx="386366" cy="515155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Explosion 1 14"/>
          <p:cNvSpPr/>
          <p:nvPr/>
        </p:nvSpPr>
        <p:spPr>
          <a:xfrm>
            <a:off x="1945351" y="1621186"/>
            <a:ext cx="386366" cy="515155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Explosion 1 15"/>
          <p:cNvSpPr/>
          <p:nvPr/>
        </p:nvSpPr>
        <p:spPr>
          <a:xfrm>
            <a:off x="1538711" y="2579737"/>
            <a:ext cx="386366" cy="515155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Explosion 1 16"/>
          <p:cNvSpPr/>
          <p:nvPr/>
        </p:nvSpPr>
        <p:spPr>
          <a:xfrm>
            <a:off x="640825" y="5902481"/>
            <a:ext cx="386366" cy="515155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Explosion 1 17"/>
          <p:cNvSpPr/>
          <p:nvPr/>
        </p:nvSpPr>
        <p:spPr>
          <a:xfrm>
            <a:off x="1482993" y="5912614"/>
            <a:ext cx="386366" cy="515155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Explosion 1 18"/>
          <p:cNvSpPr/>
          <p:nvPr/>
        </p:nvSpPr>
        <p:spPr>
          <a:xfrm>
            <a:off x="2331717" y="5911026"/>
            <a:ext cx="386366" cy="515155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Explosion 1 25"/>
          <p:cNvSpPr/>
          <p:nvPr/>
        </p:nvSpPr>
        <p:spPr>
          <a:xfrm>
            <a:off x="1041301" y="4954063"/>
            <a:ext cx="386366" cy="515155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Explosion 1 26"/>
          <p:cNvSpPr/>
          <p:nvPr/>
        </p:nvSpPr>
        <p:spPr>
          <a:xfrm>
            <a:off x="1913942" y="4954063"/>
            <a:ext cx="386366" cy="515155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Explosion 1 27"/>
          <p:cNvSpPr/>
          <p:nvPr/>
        </p:nvSpPr>
        <p:spPr>
          <a:xfrm>
            <a:off x="1527576" y="4051016"/>
            <a:ext cx="386366" cy="515155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Explosion 1 28"/>
          <p:cNvSpPr/>
          <p:nvPr/>
        </p:nvSpPr>
        <p:spPr>
          <a:xfrm>
            <a:off x="9350960" y="500491"/>
            <a:ext cx="386366" cy="515155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Explosion 1 29"/>
          <p:cNvSpPr/>
          <p:nvPr/>
        </p:nvSpPr>
        <p:spPr>
          <a:xfrm>
            <a:off x="10193128" y="510624"/>
            <a:ext cx="386366" cy="515155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Explosion 1 30"/>
          <p:cNvSpPr/>
          <p:nvPr/>
        </p:nvSpPr>
        <p:spPr>
          <a:xfrm>
            <a:off x="11041852" y="509036"/>
            <a:ext cx="386366" cy="515155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Explosion 1 31"/>
          <p:cNvSpPr/>
          <p:nvPr/>
        </p:nvSpPr>
        <p:spPr>
          <a:xfrm>
            <a:off x="9753371" y="1621186"/>
            <a:ext cx="386366" cy="515155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Explosion 1 32"/>
          <p:cNvSpPr/>
          <p:nvPr/>
        </p:nvSpPr>
        <p:spPr>
          <a:xfrm>
            <a:off x="10626012" y="1621186"/>
            <a:ext cx="386366" cy="515155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Explosion 1 33"/>
          <p:cNvSpPr/>
          <p:nvPr/>
        </p:nvSpPr>
        <p:spPr>
          <a:xfrm>
            <a:off x="10219372" y="2579737"/>
            <a:ext cx="386366" cy="515155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Explosion 1 34"/>
          <p:cNvSpPr/>
          <p:nvPr/>
        </p:nvSpPr>
        <p:spPr>
          <a:xfrm>
            <a:off x="9306377" y="5902481"/>
            <a:ext cx="386366" cy="515155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Explosion 1 35"/>
          <p:cNvSpPr/>
          <p:nvPr/>
        </p:nvSpPr>
        <p:spPr>
          <a:xfrm>
            <a:off x="10148545" y="5912614"/>
            <a:ext cx="386366" cy="515155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Explosion 1 36"/>
          <p:cNvSpPr/>
          <p:nvPr/>
        </p:nvSpPr>
        <p:spPr>
          <a:xfrm>
            <a:off x="10997269" y="5911026"/>
            <a:ext cx="386366" cy="515155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Explosion 1 37"/>
          <p:cNvSpPr/>
          <p:nvPr/>
        </p:nvSpPr>
        <p:spPr>
          <a:xfrm>
            <a:off x="9706853" y="4954063"/>
            <a:ext cx="386366" cy="515155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Explosion 1 38"/>
          <p:cNvSpPr/>
          <p:nvPr/>
        </p:nvSpPr>
        <p:spPr>
          <a:xfrm>
            <a:off x="10579494" y="4954063"/>
            <a:ext cx="386366" cy="515155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Explosion 1 39"/>
          <p:cNvSpPr/>
          <p:nvPr/>
        </p:nvSpPr>
        <p:spPr>
          <a:xfrm>
            <a:off x="10193128" y="4051016"/>
            <a:ext cx="386366" cy="515155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767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702" y="528034"/>
            <a:ext cx="2897746" cy="282047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121241" y="682582"/>
            <a:ext cx="734095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 smtClean="0">
                <a:solidFill>
                  <a:prstClr val="black"/>
                </a:solidFill>
              </a:rPr>
              <a:t>রিসোর্স</a:t>
            </a:r>
            <a:r>
              <a:rPr lang="en-US" sz="2800" dirty="0" smtClean="0">
                <a:solidFill>
                  <a:prstClr val="black"/>
                </a:solidFill>
              </a:rPr>
              <a:t> : </a:t>
            </a:r>
            <a:r>
              <a:rPr lang="en-US" sz="2800" dirty="0" err="1" smtClean="0">
                <a:solidFill>
                  <a:prstClr val="black"/>
                </a:solidFill>
              </a:rPr>
              <a:t>ক্লায়েন্টের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কাছে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ব্যবহারের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জন্য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যে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সকল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সুযোগ-সুবিধা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দেওয়া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হয়</a:t>
            </a:r>
            <a:r>
              <a:rPr lang="en-US" sz="2800" dirty="0" smtClean="0">
                <a:solidFill>
                  <a:prstClr val="black"/>
                </a:solidFill>
              </a:rPr>
              <a:t>, </a:t>
            </a:r>
            <a:r>
              <a:rPr lang="en-US" sz="2800" dirty="0" err="1" smtClean="0">
                <a:solidFill>
                  <a:prstClr val="black"/>
                </a:solidFill>
              </a:rPr>
              <a:t>তার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সবই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হচ্ছে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রিসোর্স</a:t>
            </a:r>
            <a:r>
              <a:rPr lang="en-US" sz="2800" dirty="0" smtClean="0">
                <a:solidFill>
                  <a:prstClr val="black"/>
                </a:solidFill>
              </a:rPr>
              <a:t>। </a:t>
            </a:r>
            <a:r>
              <a:rPr lang="en-US" sz="2800" dirty="0" err="1" smtClean="0">
                <a:solidFill>
                  <a:prstClr val="black"/>
                </a:solidFill>
              </a:rPr>
              <a:t>কম্পিউটারের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সাথে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যদি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একটি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প্রিণ্টার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কিংবা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একটি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ফ্যাক্স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মেশিন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লাগানো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হয়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সেটি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হচ্ছে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রিসোর্স</a:t>
            </a:r>
            <a:r>
              <a:rPr lang="en-US" sz="2800" dirty="0" smtClean="0">
                <a:solidFill>
                  <a:prstClr val="black"/>
                </a:solidFill>
              </a:rPr>
              <a:t>।  </a:t>
            </a:r>
            <a:endParaRPr lang="en-US" sz="2800" dirty="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11366" y="3812149"/>
            <a:ext cx="915687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 smtClean="0">
                <a:solidFill>
                  <a:prstClr val="black"/>
                </a:solidFill>
              </a:rPr>
              <a:t>প্রটোকল</a:t>
            </a:r>
            <a:r>
              <a:rPr lang="en-US" sz="2800" dirty="0" smtClean="0">
                <a:solidFill>
                  <a:prstClr val="black"/>
                </a:solidFill>
              </a:rPr>
              <a:t> : </a:t>
            </a:r>
            <a:r>
              <a:rPr lang="en-US" sz="2800" dirty="0" err="1" smtClean="0">
                <a:solidFill>
                  <a:prstClr val="black"/>
                </a:solidFill>
              </a:rPr>
              <a:t>ভিন্ন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ভিন্ন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কম্পিউটারকে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একসাথে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যুক্ত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করতে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হলে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এক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কম্পিউটারের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সাথে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অন্য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কম্পিউটারের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যোগাযোগ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করার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জন্য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কিছু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নির্দিষ্ট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নিয়ম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মেনে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চলতে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হয়</a:t>
            </a:r>
            <a:r>
              <a:rPr lang="en-US" sz="2800" dirty="0" smtClean="0">
                <a:solidFill>
                  <a:prstClr val="black"/>
                </a:solidFill>
              </a:rPr>
              <a:t>। </a:t>
            </a:r>
            <a:r>
              <a:rPr lang="en-US" sz="2800" dirty="0" err="1" smtClean="0">
                <a:solidFill>
                  <a:prstClr val="black"/>
                </a:solidFill>
              </a:rPr>
              <a:t>এই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নিয়মগুলোই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হচ্ছে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প্রটোকল</a:t>
            </a:r>
            <a:r>
              <a:rPr lang="en-US" sz="2800" dirty="0" smtClean="0">
                <a:solidFill>
                  <a:prstClr val="black"/>
                </a:solidFill>
              </a:rPr>
              <a:t>। </a:t>
            </a:r>
            <a:r>
              <a:rPr lang="en-US" sz="2800" dirty="0" err="1" smtClean="0">
                <a:solidFill>
                  <a:prstClr val="black"/>
                </a:solidFill>
              </a:rPr>
              <a:t>যেমন-ইন্টারনেট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ব্যবহার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করার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জন্য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প্রটোকল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হলো</a:t>
            </a:r>
            <a:r>
              <a:rPr lang="en-US" sz="2800" dirty="0" smtClean="0">
                <a:solidFill>
                  <a:prstClr val="black"/>
                </a:solidFill>
              </a:rPr>
              <a:t> hyper text transfer protocol (http)।</a:t>
            </a:r>
            <a:endParaRPr lang="en-US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24128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tx2">
              <a:lumMod val="20000"/>
              <a:lumOff val="80000"/>
            </a:schemeClr>
          </a:fgClr>
          <a:bgClr>
            <a:srgbClr val="FF99FF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own Ribbon 3"/>
          <p:cNvSpPr/>
          <p:nvPr/>
        </p:nvSpPr>
        <p:spPr>
          <a:xfrm>
            <a:off x="1339404" y="1828800"/>
            <a:ext cx="3276600" cy="609600"/>
          </a:xfrm>
          <a:prstGeom prst="ribb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dirty="0">
                <a:solidFill>
                  <a:srgbClr val="006666">
                    <a:lumMod val="75000"/>
                  </a:srgb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 </a:t>
            </a:r>
            <a:r>
              <a:rPr lang="en-US" sz="3600" dirty="0" err="1">
                <a:solidFill>
                  <a:srgbClr val="006666">
                    <a:lumMod val="75000"/>
                  </a:srgb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গ্রুপ</a:t>
            </a:r>
            <a:endParaRPr lang="en-US" sz="3600" dirty="0">
              <a:solidFill>
                <a:srgbClr val="006666">
                  <a:lumMod val="75000"/>
                </a:srgb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Down Ribbon 5"/>
          <p:cNvSpPr/>
          <p:nvPr/>
        </p:nvSpPr>
        <p:spPr>
          <a:xfrm>
            <a:off x="6705600" y="1828800"/>
            <a:ext cx="3276600" cy="609600"/>
          </a:xfrm>
          <a:prstGeom prst="ribb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dirty="0">
                <a:solidFill>
                  <a:srgbClr val="006666">
                    <a:lumMod val="75000"/>
                  </a:srgb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খ </a:t>
            </a:r>
            <a:r>
              <a:rPr lang="en-US" sz="3600" dirty="0" err="1">
                <a:solidFill>
                  <a:srgbClr val="006666">
                    <a:lumMod val="75000"/>
                  </a:srgb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গ্রুপ</a:t>
            </a:r>
            <a:endParaRPr lang="en-US" sz="3600" dirty="0">
              <a:solidFill>
                <a:srgbClr val="006666">
                  <a:lumMod val="75000"/>
                </a:srgb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2" name="Line 62"/>
          <p:cNvSpPr>
            <a:spLocks noChangeShapeType="1"/>
          </p:cNvSpPr>
          <p:nvPr/>
        </p:nvSpPr>
        <p:spPr bwMode="auto">
          <a:xfrm flipH="1">
            <a:off x="2939606" y="2514600"/>
            <a:ext cx="0" cy="10668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6699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 flipH="1">
            <a:off x="8305800" y="2514600"/>
            <a:ext cx="0" cy="10668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6699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99521" y="3614225"/>
            <a:ext cx="39414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dirty="0" err="1" smtClean="0">
                <a:solidFill>
                  <a:srgbClr val="006699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রিসোর্স</a:t>
            </a:r>
            <a:r>
              <a:rPr lang="en-US" sz="3600" dirty="0" smtClean="0">
                <a:solidFill>
                  <a:srgbClr val="006699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6699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বলতে</a:t>
            </a:r>
            <a:r>
              <a:rPr lang="en-US" sz="3600" dirty="0" smtClean="0">
                <a:solidFill>
                  <a:srgbClr val="006699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6699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কী</a:t>
            </a:r>
            <a:r>
              <a:rPr lang="en-US" sz="3600" dirty="0" smtClean="0">
                <a:solidFill>
                  <a:srgbClr val="006699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6699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বুঝ</a:t>
            </a:r>
            <a:r>
              <a:rPr lang="en-US" sz="3600" dirty="0" smtClean="0">
                <a:solidFill>
                  <a:srgbClr val="006699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3600" dirty="0">
              <a:solidFill>
                <a:srgbClr val="006699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2743200" y="381000"/>
            <a:ext cx="3200400" cy="990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dirty="0" err="1">
                <a:solidFill>
                  <a:srgbClr val="0033CC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দলীয়</a:t>
            </a:r>
            <a:r>
              <a:rPr lang="en-US" sz="4000" dirty="0">
                <a:solidFill>
                  <a:srgbClr val="0033CC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rgbClr val="0033CC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sz="4000" dirty="0">
              <a:solidFill>
                <a:srgbClr val="0033CC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228600"/>
            <a:ext cx="1752600" cy="1219200"/>
          </a:xfrm>
          <a:prstGeom prst="rect">
            <a:avLst/>
          </a:prstGeom>
        </p:spPr>
      </p:pic>
      <p:sp>
        <p:nvSpPr>
          <p:cNvPr id="18" name="Half Frame 17"/>
          <p:cNvSpPr/>
          <p:nvPr/>
        </p:nvSpPr>
        <p:spPr>
          <a:xfrm>
            <a:off x="-11279" y="0"/>
            <a:ext cx="685800" cy="685800"/>
          </a:xfrm>
          <a:prstGeom prst="halfFrame">
            <a:avLst/>
          </a:prstGeom>
          <a:pattFill prst="pct5">
            <a:fgClr>
              <a:srgbClr val="EDFAD2"/>
            </a:fgClr>
            <a:bgClr>
              <a:srgbClr val="002060"/>
            </a:bgClr>
          </a:pattFill>
          <a:ln w="25400" cap="flat" cmpd="sng" algn="ctr">
            <a:solidFill>
              <a:srgbClr val="EDFAD2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srgbClr val="FFFFFF"/>
              </a:solidFill>
              <a:latin typeface="NikoshBAN"/>
              <a:cs typeface="NikoshBAN"/>
            </a:endParaRPr>
          </a:p>
        </p:txBody>
      </p:sp>
      <p:sp>
        <p:nvSpPr>
          <p:cNvPr id="19" name="Half Frame 18"/>
          <p:cNvSpPr/>
          <p:nvPr/>
        </p:nvSpPr>
        <p:spPr>
          <a:xfrm rot="5400000">
            <a:off x="10600392" y="0"/>
            <a:ext cx="685800" cy="685800"/>
          </a:xfrm>
          <a:prstGeom prst="halfFrame">
            <a:avLst/>
          </a:prstGeom>
          <a:pattFill prst="pct5">
            <a:fgClr>
              <a:srgbClr val="EDFAD2"/>
            </a:fgClr>
            <a:bgClr>
              <a:srgbClr val="002060"/>
            </a:bgClr>
          </a:pattFill>
          <a:ln w="25400" cap="flat" cmpd="sng" algn="ctr">
            <a:solidFill>
              <a:srgbClr val="EDFAD2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srgbClr val="FFFFFF"/>
              </a:solidFill>
              <a:latin typeface="NikoshBAN"/>
              <a:cs typeface="NikoshBAN"/>
            </a:endParaRPr>
          </a:p>
        </p:txBody>
      </p:sp>
      <p:sp>
        <p:nvSpPr>
          <p:cNvPr id="20" name="Half Frame 19"/>
          <p:cNvSpPr/>
          <p:nvPr/>
        </p:nvSpPr>
        <p:spPr>
          <a:xfrm rot="16200000">
            <a:off x="-7489" y="6172200"/>
            <a:ext cx="685800" cy="685800"/>
          </a:xfrm>
          <a:prstGeom prst="halfFrame">
            <a:avLst/>
          </a:prstGeom>
          <a:pattFill prst="pct5">
            <a:fgClr>
              <a:srgbClr val="EDFAD2"/>
            </a:fgClr>
            <a:bgClr>
              <a:srgbClr val="002060"/>
            </a:bgClr>
          </a:pattFill>
          <a:ln w="25400" cap="flat" cmpd="sng" algn="ctr">
            <a:solidFill>
              <a:srgbClr val="EDFAD2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srgbClr val="FFFFFF"/>
              </a:solidFill>
              <a:latin typeface="NikoshBAN"/>
              <a:cs typeface="NikoshBAN"/>
            </a:endParaRPr>
          </a:p>
        </p:txBody>
      </p:sp>
      <p:sp>
        <p:nvSpPr>
          <p:cNvPr id="21" name="Half Frame 20"/>
          <p:cNvSpPr/>
          <p:nvPr/>
        </p:nvSpPr>
        <p:spPr>
          <a:xfrm rot="10800000">
            <a:off x="10587511" y="6172200"/>
            <a:ext cx="685800" cy="685800"/>
          </a:xfrm>
          <a:prstGeom prst="halfFrame">
            <a:avLst/>
          </a:prstGeom>
          <a:pattFill prst="pct5">
            <a:fgClr>
              <a:srgbClr val="EDFAD2"/>
            </a:fgClr>
            <a:bgClr>
              <a:srgbClr val="002060"/>
            </a:bgClr>
          </a:pattFill>
          <a:ln w="25400" cap="flat" cmpd="sng" algn="ctr">
            <a:solidFill>
              <a:srgbClr val="EDFAD2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srgbClr val="FFFFFF"/>
              </a:solidFill>
              <a:latin typeface="NikoshBAN"/>
              <a:cs typeface="NikoshBAN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143224" y="3588466"/>
            <a:ext cx="4457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dirty="0" err="1" smtClean="0">
                <a:solidFill>
                  <a:srgbClr val="006699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প্রটোকল</a:t>
            </a:r>
            <a:r>
              <a:rPr lang="en-US" sz="3600" dirty="0" smtClean="0">
                <a:solidFill>
                  <a:srgbClr val="006699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6699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বলতে</a:t>
            </a:r>
            <a:r>
              <a:rPr lang="en-US" sz="3600" dirty="0" smtClean="0">
                <a:solidFill>
                  <a:srgbClr val="006699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6699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কী</a:t>
            </a:r>
            <a:r>
              <a:rPr lang="en-US" sz="3600" dirty="0" smtClean="0">
                <a:solidFill>
                  <a:srgbClr val="006699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6699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বুঝ</a:t>
            </a:r>
            <a:r>
              <a:rPr lang="en-US" sz="3600" dirty="0" smtClean="0">
                <a:solidFill>
                  <a:srgbClr val="006699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3600" dirty="0">
              <a:solidFill>
                <a:srgbClr val="006699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0361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phere">
          <a:fgClr>
            <a:schemeClr val="accent1"/>
          </a:fgClr>
          <a:bgClr>
            <a:srgbClr val="00FF00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Punched Tape 3"/>
          <p:cNvSpPr/>
          <p:nvPr/>
        </p:nvSpPr>
        <p:spPr>
          <a:xfrm>
            <a:off x="3657600" y="218943"/>
            <a:ext cx="4648200" cy="1068946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err="1">
                <a:solidFill>
                  <a:srgbClr val="3333FF"/>
                </a:solidFill>
              </a:rPr>
              <a:t>মূল্যায়ন</a:t>
            </a:r>
            <a:endParaRPr lang="en-US" sz="6600" dirty="0">
              <a:solidFill>
                <a:srgbClr val="3333FF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584100" y="1442433"/>
            <a:ext cx="86901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6699"/>
                </a:solidFill>
              </a:rPr>
              <a:t>১। http </a:t>
            </a:r>
            <a:r>
              <a:rPr lang="en-US" sz="2800" dirty="0" err="1" smtClean="0">
                <a:solidFill>
                  <a:srgbClr val="006699"/>
                </a:solidFill>
              </a:rPr>
              <a:t>এর</a:t>
            </a:r>
            <a:r>
              <a:rPr lang="en-US" sz="2800" dirty="0" smtClean="0">
                <a:solidFill>
                  <a:srgbClr val="006699"/>
                </a:solidFill>
              </a:rPr>
              <a:t> </a:t>
            </a:r>
            <a:r>
              <a:rPr lang="en-US" sz="2800" dirty="0" err="1" smtClean="0">
                <a:solidFill>
                  <a:srgbClr val="006699"/>
                </a:solidFill>
              </a:rPr>
              <a:t>পূর্ণরূপ</a:t>
            </a:r>
            <a:r>
              <a:rPr lang="en-US" sz="2800" dirty="0" smtClean="0">
                <a:solidFill>
                  <a:srgbClr val="006699"/>
                </a:solidFill>
              </a:rPr>
              <a:t> </a:t>
            </a:r>
            <a:r>
              <a:rPr lang="en-US" sz="2800" dirty="0" err="1" smtClean="0">
                <a:solidFill>
                  <a:srgbClr val="006699"/>
                </a:solidFill>
              </a:rPr>
              <a:t>কী</a:t>
            </a:r>
            <a:r>
              <a:rPr lang="en-US" sz="2800" dirty="0" smtClean="0">
                <a:solidFill>
                  <a:srgbClr val="006699"/>
                </a:solidFill>
              </a:rPr>
              <a:t>? </a:t>
            </a:r>
            <a:endParaRPr lang="en-US" sz="2800" dirty="0">
              <a:solidFill>
                <a:srgbClr val="006699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147696" y="2112130"/>
            <a:ext cx="56628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6699"/>
                </a:solidFill>
              </a:rPr>
              <a:t>ক) hyper text transfer protocol</a:t>
            </a:r>
            <a:endParaRPr lang="en-US" sz="2800" dirty="0">
              <a:solidFill>
                <a:srgbClr val="006699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147696" y="2577660"/>
            <a:ext cx="57663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6699"/>
                </a:solidFill>
              </a:rPr>
              <a:t>খ</a:t>
            </a:r>
            <a:r>
              <a:rPr lang="en-US" sz="2800" dirty="0" smtClean="0">
                <a:solidFill>
                  <a:srgbClr val="006699"/>
                </a:solidFill>
              </a:rPr>
              <a:t>) hyper text </a:t>
            </a:r>
            <a:r>
              <a:rPr lang="en-US" sz="2800" dirty="0" err="1" smtClean="0">
                <a:solidFill>
                  <a:srgbClr val="006699"/>
                </a:solidFill>
              </a:rPr>
              <a:t>transcom</a:t>
            </a:r>
            <a:r>
              <a:rPr lang="en-US" sz="2800" dirty="0" smtClean="0">
                <a:solidFill>
                  <a:srgbClr val="006699"/>
                </a:solidFill>
              </a:rPr>
              <a:t> protocol </a:t>
            </a:r>
            <a:endParaRPr lang="en-US" sz="2800" dirty="0">
              <a:solidFill>
                <a:srgbClr val="006699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147697" y="3033099"/>
            <a:ext cx="5766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6699"/>
                </a:solidFill>
              </a:rPr>
              <a:t>গ</a:t>
            </a:r>
            <a:r>
              <a:rPr lang="en-US" sz="2800" dirty="0" smtClean="0">
                <a:solidFill>
                  <a:srgbClr val="006699"/>
                </a:solidFill>
              </a:rPr>
              <a:t>) hyper text transmit protocol</a:t>
            </a:r>
            <a:endParaRPr lang="en-US" sz="2800" dirty="0">
              <a:solidFill>
                <a:srgbClr val="006699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776423" y="2081557"/>
            <a:ext cx="7083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C00000"/>
                </a:solidFill>
                <a:sym typeface="Wingdings 2" panose="05020102010507070707" pitchFamily="18" charset="2"/>
              </a:rPr>
              <a:t>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584099" y="3850783"/>
            <a:ext cx="86901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6699"/>
                </a:solidFill>
              </a:rPr>
              <a:t>২। NIC</a:t>
            </a:r>
            <a:endParaRPr lang="en-US" sz="2800" dirty="0">
              <a:solidFill>
                <a:srgbClr val="006699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212089" y="4510886"/>
            <a:ext cx="54765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6699"/>
                </a:solidFill>
              </a:rPr>
              <a:t>ক) </a:t>
            </a:r>
            <a:r>
              <a:rPr lang="en-US" sz="2800" dirty="0" smtClean="0">
                <a:solidFill>
                  <a:srgbClr val="006699"/>
                </a:solidFill>
              </a:rPr>
              <a:t>Network Internet card </a:t>
            </a:r>
            <a:endParaRPr lang="en-US" sz="2800" dirty="0">
              <a:solidFill>
                <a:srgbClr val="006699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199215" y="5011768"/>
            <a:ext cx="49485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6699"/>
                </a:solidFill>
              </a:rPr>
              <a:t>ক) </a:t>
            </a:r>
            <a:r>
              <a:rPr lang="en-US" sz="2800" dirty="0" smtClean="0">
                <a:solidFill>
                  <a:srgbClr val="006699"/>
                </a:solidFill>
              </a:rPr>
              <a:t>Network Intranet Card  </a:t>
            </a:r>
            <a:endParaRPr lang="en-US" sz="2800" dirty="0">
              <a:solidFill>
                <a:srgbClr val="006699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212088" y="5529849"/>
            <a:ext cx="49356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6699"/>
                </a:solidFill>
              </a:rPr>
              <a:t>ক) Network Interface Card </a:t>
            </a:r>
            <a:endParaRPr lang="en-US" sz="2800" dirty="0">
              <a:solidFill>
                <a:srgbClr val="006699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205728" y="5468293"/>
            <a:ext cx="7083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C00000"/>
                </a:solidFill>
                <a:sym typeface="Wingdings 2" panose="05020102010507070707" pitchFamily="18" charset="2"/>
              </a:rPr>
              <a:t></a:t>
            </a:r>
            <a:endParaRPr lang="en-US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1022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4" grpId="0"/>
      <p:bldP spid="25" grpId="0"/>
      <p:bldP spid="26" grpId="0"/>
      <p:bldP spid="27" grpId="0"/>
      <p:bldP spid="28" grpId="0"/>
      <p:bldP spid="30" grpId="0"/>
      <p:bldP spid="31" grpId="0"/>
      <p:bldP spid="32" grpId="0"/>
      <p:bldP spid="33" grpId="0"/>
      <p:bldP spid="3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WordArt 7" descr="White marble"/>
          <p:cNvSpPr>
            <a:spLocks noChangeArrowheads="1" noChangeShapeType="1" noTextEdit="1"/>
          </p:cNvSpPr>
          <p:nvPr/>
        </p:nvSpPr>
        <p:spPr bwMode="auto">
          <a:xfrm>
            <a:off x="2514600" y="1642059"/>
            <a:ext cx="6835462" cy="2590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099988" lon="20099988" rev="0"/>
              </a:camera>
              <a:lightRig rig="legacyHarsh2" dir="t"/>
            </a:scene3d>
            <a:sp3d extrusionH="430200" prstMaterial="legacyMatte">
              <a:extrusionClr>
                <a:srgbClr val="663300"/>
              </a:extrusion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bn-BD" sz="3600" kern="10" dirty="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</a:rPr>
              <a:t>কোন </a:t>
            </a:r>
            <a:r>
              <a:rPr lang="en-US" sz="3600" kern="10" dirty="0" err="1" smtClean="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</a:rPr>
              <a:t>প্রশ্ন</a:t>
            </a:r>
            <a:r>
              <a:rPr lang="en-US" sz="3600" kern="10" dirty="0" smtClean="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</a:rPr>
              <a:t> </a:t>
            </a:r>
            <a:r>
              <a:rPr lang="en-US" sz="3600" kern="10" dirty="0" err="1" smtClean="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</a:rPr>
              <a:t>বা</a:t>
            </a:r>
            <a:r>
              <a:rPr lang="en-US" sz="3600" kern="10" dirty="0" smtClean="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</a:rPr>
              <a:t> </a:t>
            </a:r>
            <a:r>
              <a:rPr lang="bn-BD" sz="3600" kern="10" dirty="0" smtClean="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</a:rPr>
              <a:t>জিজ্ঞাসা</a:t>
            </a:r>
            <a:r>
              <a:rPr lang="bn-BD" sz="3600" kern="10" dirty="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</a:rPr>
              <a:t>?</a:t>
            </a:r>
            <a:endParaRPr lang="en-US" sz="3600" kern="10" dirty="0">
              <a:ln w="9525">
                <a:round/>
                <a:headEnd/>
                <a:tailEnd/>
              </a:ln>
              <a:blipFill dpi="0" rotWithShape="0">
                <a:blip r:embed="rId2"/>
                <a:srcRect/>
                <a:tile tx="0" ty="0" sx="100000" sy="100000" flip="none" algn="tl"/>
              </a:blipFill>
            </a:endParaRPr>
          </a:p>
        </p:txBody>
      </p:sp>
    </p:spTree>
    <p:extLst>
      <p:ext uri="{BB962C8B-B14F-4D97-AF65-F5344CB8AC3E}">
        <p14:creationId xmlns:p14="http://schemas.microsoft.com/office/powerpoint/2010/main" val="23690061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47926" cy="687078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5108" y="243354"/>
            <a:ext cx="3430275" cy="2693027"/>
          </a:xfrm>
          <a:prstGeom prst="rect">
            <a:avLst/>
          </a:prstGeom>
        </p:spPr>
      </p:pic>
      <p:sp>
        <p:nvSpPr>
          <p:cNvPr id="6" name="Regular Pentagon 5"/>
          <p:cNvSpPr/>
          <p:nvPr/>
        </p:nvSpPr>
        <p:spPr>
          <a:xfrm>
            <a:off x="1339403" y="243355"/>
            <a:ext cx="5911403" cy="2358178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 smtClean="0"/>
              <a:t>বাড়ির</a:t>
            </a:r>
            <a:r>
              <a:rPr lang="en-US" sz="4800" dirty="0" smtClean="0"/>
              <a:t> </a:t>
            </a:r>
            <a:r>
              <a:rPr lang="en-US" sz="4800" dirty="0" err="1" smtClean="0"/>
              <a:t>কাজ</a:t>
            </a:r>
            <a:endParaRPr lang="en-US" sz="4800" dirty="0"/>
          </a:p>
        </p:txBody>
      </p:sp>
      <p:sp>
        <p:nvSpPr>
          <p:cNvPr id="7" name="TextBox 6"/>
          <p:cNvSpPr txBox="1"/>
          <p:nvPr/>
        </p:nvSpPr>
        <p:spPr>
          <a:xfrm>
            <a:off x="450761" y="3902302"/>
            <a:ext cx="1120462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/>
              <a:t>১। </a:t>
            </a:r>
            <a:r>
              <a:rPr lang="en-US" sz="4000" dirty="0" err="1" smtClean="0"/>
              <a:t>নেটওয়ার্ক-সংশ্লিষ্ট</a:t>
            </a:r>
            <a:r>
              <a:rPr lang="en-US" sz="4000" dirty="0" smtClean="0"/>
              <a:t> </a:t>
            </a:r>
            <a:r>
              <a:rPr lang="en-US" sz="4000" dirty="0" err="1" smtClean="0"/>
              <a:t>যন্ত্রপাতিগুলোর</a:t>
            </a:r>
            <a:r>
              <a:rPr lang="en-US" sz="4000" dirty="0" smtClean="0"/>
              <a:t> </a:t>
            </a:r>
            <a:r>
              <a:rPr lang="en-US" sz="4000" dirty="0" err="1" smtClean="0"/>
              <a:t>ভূমিকা</a:t>
            </a:r>
            <a:r>
              <a:rPr lang="en-US" sz="4000" dirty="0" smtClean="0"/>
              <a:t> </a:t>
            </a:r>
            <a:r>
              <a:rPr lang="en-US" sz="4000" dirty="0" err="1" smtClean="0"/>
              <a:t>নিরূপন</a:t>
            </a:r>
            <a:r>
              <a:rPr lang="en-US" sz="4000" dirty="0" smtClean="0"/>
              <a:t> </a:t>
            </a:r>
            <a:r>
              <a:rPr lang="en-US" sz="4000" dirty="0" err="1" smtClean="0"/>
              <a:t>কর</a:t>
            </a:r>
            <a:r>
              <a:rPr lang="en-US" sz="4000" dirty="0" smtClean="0"/>
              <a:t>।    (</a:t>
            </a:r>
            <a:r>
              <a:rPr lang="en-US" sz="4000" dirty="0" err="1" smtClean="0"/>
              <a:t>লিখে</a:t>
            </a:r>
            <a:r>
              <a:rPr lang="en-US" sz="4000" dirty="0" smtClean="0"/>
              <a:t> </a:t>
            </a:r>
            <a:r>
              <a:rPr lang="en-US" sz="4000" dirty="0" err="1" smtClean="0"/>
              <a:t>আনবে</a:t>
            </a:r>
            <a:r>
              <a:rPr lang="en-US" sz="4000" dirty="0" smtClean="0"/>
              <a:t>)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572375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7963" y="-6394"/>
            <a:ext cx="12247926" cy="687078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</p:pic>
      <p:sp>
        <p:nvSpPr>
          <p:cNvPr id="3" name="Flowchart: Punched Tape 2"/>
          <p:cNvSpPr/>
          <p:nvPr/>
        </p:nvSpPr>
        <p:spPr>
          <a:xfrm>
            <a:off x="901521" y="1236367"/>
            <a:ext cx="10006885" cy="4185634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err="1" smtClean="0"/>
              <a:t>মনোযোগ</a:t>
            </a:r>
            <a:r>
              <a:rPr lang="en-US" sz="5400" dirty="0" smtClean="0"/>
              <a:t> </a:t>
            </a:r>
            <a:r>
              <a:rPr lang="en-US" sz="5400" dirty="0" err="1" smtClean="0"/>
              <a:t>দিয়ে</a:t>
            </a:r>
            <a:r>
              <a:rPr lang="en-US" sz="5400" dirty="0" smtClean="0"/>
              <a:t> </a:t>
            </a:r>
            <a:r>
              <a:rPr lang="en-US" sz="5400" dirty="0" err="1" smtClean="0"/>
              <a:t>ক্লাসটি</a:t>
            </a:r>
            <a:r>
              <a:rPr lang="en-US" sz="5400" dirty="0" smtClean="0"/>
              <a:t> </a:t>
            </a:r>
            <a:r>
              <a:rPr lang="en-US" sz="5400" dirty="0" err="1" smtClean="0"/>
              <a:t>উপভোগ</a:t>
            </a:r>
            <a:r>
              <a:rPr lang="en-US" sz="5400" dirty="0" smtClean="0"/>
              <a:t> </a:t>
            </a:r>
            <a:r>
              <a:rPr lang="en-US" sz="5400" dirty="0" err="1" smtClean="0"/>
              <a:t>করার</a:t>
            </a:r>
            <a:r>
              <a:rPr lang="en-US" sz="5400" dirty="0" smtClean="0"/>
              <a:t> </a:t>
            </a:r>
            <a:r>
              <a:rPr lang="en-US" sz="5400" dirty="0" err="1" smtClean="0"/>
              <a:t>জন্য</a:t>
            </a:r>
            <a:r>
              <a:rPr lang="en-US" sz="5400" dirty="0" smtClean="0"/>
              <a:t> </a:t>
            </a:r>
            <a:r>
              <a:rPr lang="en-US" sz="5400" dirty="0" err="1" smtClean="0"/>
              <a:t>ধন্যবাদ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5972821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7963" y="-6394"/>
            <a:ext cx="12247926" cy="6870787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>
            <a:off x="4093705" y="309489"/>
            <a:ext cx="3559126" cy="95660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/>
              <a:t>পরিচিতি</a:t>
            </a:r>
            <a:endParaRPr lang="en-US" sz="3600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5739618" y="2025748"/>
            <a:ext cx="0" cy="3629464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5584874" y="1477108"/>
            <a:ext cx="0" cy="4712677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5908431" y="1477108"/>
            <a:ext cx="0" cy="4712677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headEnd type="triangle"/>
            <a:tailEnd type="triangle"/>
          </a:ln>
          <a:effectLst>
            <a:reflection stA="47000" endPos="0" dist="8001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79828" y="3291841"/>
            <a:ext cx="5036234" cy="35471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এস.এম</a:t>
            </a:r>
            <a:r>
              <a:rPr lang="en-US" sz="3600" dirty="0" smtClean="0"/>
              <a:t>. </a:t>
            </a:r>
            <a:r>
              <a:rPr lang="en-US" sz="3600" dirty="0" err="1" smtClean="0"/>
              <a:t>তৌফিক</a:t>
            </a:r>
            <a:r>
              <a:rPr lang="en-US" sz="3600" dirty="0" smtClean="0"/>
              <a:t> </a:t>
            </a:r>
            <a:r>
              <a:rPr lang="en-US" sz="3600" dirty="0" err="1" smtClean="0"/>
              <a:t>উল্লাহ্</a:t>
            </a:r>
            <a:endParaRPr lang="en-US" sz="3600" dirty="0" smtClean="0"/>
          </a:p>
          <a:p>
            <a:pPr algn="ctr"/>
            <a:endParaRPr lang="en-US" sz="1000" dirty="0" smtClean="0"/>
          </a:p>
          <a:p>
            <a:pPr algn="ctr"/>
            <a:r>
              <a:rPr lang="en-US" sz="2400" dirty="0" err="1" smtClean="0"/>
              <a:t>সহকারী</a:t>
            </a:r>
            <a:r>
              <a:rPr lang="en-US" sz="2400" dirty="0" smtClean="0"/>
              <a:t> </a:t>
            </a:r>
            <a:r>
              <a:rPr lang="en-US" sz="2400" dirty="0" err="1" smtClean="0"/>
              <a:t>শিক্ষক</a:t>
            </a:r>
            <a:r>
              <a:rPr lang="en-US" sz="2400" dirty="0" smtClean="0"/>
              <a:t> (</a:t>
            </a:r>
            <a:r>
              <a:rPr lang="en-US" sz="2400" dirty="0" err="1" smtClean="0"/>
              <a:t>আইসিটি</a:t>
            </a:r>
            <a:r>
              <a:rPr lang="en-US" sz="2400" dirty="0" smtClean="0"/>
              <a:t>)</a:t>
            </a:r>
          </a:p>
          <a:p>
            <a:pPr algn="ctr"/>
            <a:endParaRPr lang="en-US" sz="1050" dirty="0" smtClean="0"/>
          </a:p>
          <a:p>
            <a:pPr algn="ctr"/>
            <a:r>
              <a:rPr lang="en-US" sz="2400" dirty="0" err="1" smtClean="0"/>
              <a:t>হয়বতনগর</a:t>
            </a:r>
            <a:r>
              <a:rPr lang="en-US" sz="2400" dirty="0" smtClean="0"/>
              <a:t> </a:t>
            </a:r>
            <a:r>
              <a:rPr lang="en-US" sz="2400" dirty="0" err="1" smtClean="0"/>
              <a:t>এ.ইউ</a:t>
            </a:r>
            <a:r>
              <a:rPr lang="en-US" sz="2400" dirty="0" smtClean="0"/>
              <a:t>. </a:t>
            </a:r>
            <a:r>
              <a:rPr lang="en-US" sz="2400" dirty="0" err="1" smtClean="0"/>
              <a:t>কামিল</a:t>
            </a:r>
            <a:r>
              <a:rPr lang="en-US" sz="2400" dirty="0" smtClean="0"/>
              <a:t> </a:t>
            </a:r>
            <a:r>
              <a:rPr lang="en-US" sz="2400" dirty="0" err="1" smtClean="0"/>
              <a:t>মাদরাসা</a:t>
            </a:r>
            <a:endParaRPr lang="en-US" sz="2400" dirty="0" smtClean="0"/>
          </a:p>
          <a:p>
            <a:pPr algn="ctr"/>
            <a:endParaRPr lang="en-US" sz="1000" dirty="0" smtClean="0"/>
          </a:p>
          <a:p>
            <a:pPr algn="ctr"/>
            <a:r>
              <a:rPr lang="en-US" sz="2400" dirty="0" err="1" smtClean="0"/>
              <a:t>কিশোরগঞ্জ</a:t>
            </a:r>
            <a:r>
              <a:rPr lang="en-US" sz="2400" dirty="0" smtClean="0"/>
              <a:t>।</a:t>
            </a:r>
          </a:p>
          <a:p>
            <a:pPr algn="ctr"/>
            <a:endParaRPr lang="en-US" sz="1000" dirty="0" smtClean="0"/>
          </a:p>
          <a:p>
            <a:pPr algn="ctr"/>
            <a:r>
              <a:rPr lang="en-US" sz="2400" dirty="0" smtClean="0"/>
              <a:t>Phone :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01714-637863</a:t>
            </a:r>
          </a:p>
          <a:p>
            <a:pPr algn="ctr"/>
            <a:r>
              <a:rPr lang="en-US" sz="2400" dirty="0"/>
              <a:t>e</a:t>
            </a:r>
            <a:r>
              <a:rPr lang="en-US" sz="2400" dirty="0" smtClean="0"/>
              <a:t>-mail : monifakir@gmail.com </a:t>
            </a:r>
          </a:p>
          <a:p>
            <a:endParaRPr lang="en-US" sz="2400" dirty="0" smtClean="0"/>
          </a:p>
        </p:txBody>
      </p:sp>
      <p:sp>
        <p:nvSpPr>
          <p:cNvPr id="18" name="TextBox 17"/>
          <p:cNvSpPr txBox="1"/>
          <p:nvPr/>
        </p:nvSpPr>
        <p:spPr>
          <a:xfrm>
            <a:off x="6991648" y="4037428"/>
            <a:ext cx="4037251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বিষয়</a:t>
            </a:r>
            <a:r>
              <a:rPr lang="en-US" sz="2800" dirty="0" smtClean="0"/>
              <a:t> 	: 	</a:t>
            </a:r>
            <a:r>
              <a:rPr lang="en-US" sz="2800" dirty="0" err="1" smtClean="0"/>
              <a:t>আইসিটি</a:t>
            </a:r>
            <a:endParaRPr lang="en-US" sz="2800" dirty="0" smtClean="0"/>
          </a:p>
          <a:p>
            <a:endParaRPr lang="en-US" sz="1200" dirty="0" smtClean="0"/>
          </a:p>
          <a:p>
            <a:r>
              <a:rPr lang="en-US" sz="2800" dirty="0" err="1" smtClean="0"/>
              <a:t>শ্রেণি</a:t>
            </a:r>
            <a:r>
              <a:rPr lang="en-US" sz="2800" dirty="0" smtClean="0"/>
              <a:t> 	: 	৮ম</a:t>
            </a:r>
          </a:p>
          <a:p>
            <a:endParaRPr lang="en-US" sz="1100" dirty="0" smtClean="0"/>
          </a:p>
          <a:p>
            <a:r>
              <a:rPr lang="en-US" sz="2800" dirty="0" err="1" smtClean="0"/>
              <a:t>সময়</a:t>
            </a:r>
            <a:r>
              <a:rPr lang="en-US" sz="2800" dirty="0" smtClean="0"/>
              <a:t> 	: 	৫০ </a:t>
            </a:r>
            <a:r>
              <a:rPr lang="en-US" sz="2800" dirty="0" err="1" smtClean="0"/>
              <a:t>মিনিট</a:t>
            </a:r>
            <a:endParaRPr lang="en-US" sz="2800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0966" y="1138511"/>
            <a:ext cx="2532185" cy="244875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2328" y="540912"/>
            <a:ext cx="2553620" cy="2562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77983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 Same Side Corner Rectangle 2"/>
          <p:cNvSpPr/>
          <p:nvPr/>
        </p:nvSpPr>
        <p:spPr>
          <a:xfrm>
            <a:off x="167426" y="180302"/>
            <a:ext cx="11887200" cy="643944"/>
          </a:xfrm>
          <a:prstGeom prst="round2SameRect">
            <a:avLst/>
          </a:prstGeom>
          <a:pattFill prst="pct20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7030A0"/>
                </a:solidFill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</a:rPr>
              <a:t>ছবিটি</a:t>
            </a:r>
            <a:r>
              <a:rPr lang="en-US" sz="4000" b="1" dirty="0" smtClean="0">
                <a:solidFill>
                  <a:srgbClr val="7030A0"/>
                </a:solidFill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</a:rPr>
              <a:t>দেখে</a:t>
            </a:r>
            <a:r>
              <a:rPr lang="en-US" sz="4000" b="1" dirty="0" smtClean="0">
                <a:solidFill>
                  <a:srgbClr val="7030A0"/>
                </a:solidFill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</a:rPr>
              <a:t>কী</a:t>
            </a:r>
            <a:r>
              <a:rPr lang="en-US" sz="4000" b="1" dirty="0" smtClean="0">
                <a:solidFill>
                  <a:srgbClr val="7030A0"/>
                </a:solidFill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</a:rPr>
              <a:t>বুঝতে</a:t>
            </a:r>
            <a:r>
              <a:rPr lang="en-US" sz="4000" b="1" dirty="0" smtClean="0">
                <a:solidFill>
                  <a:srgbClr val="7030A0"/>
                </a:solidFill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</a:rPr>
              <a:t>পারছো</a:t>
            </a:r>
            <a:r>
              <a:rPr lang="en-US" sz="4000" b="1" dirty="0" smtClean="0">
                <a:solidFill>
                  <a:srgbClr val="7030A0"/>
                </a:solidFill>
              </a:rPr>
              <a:t>?</a:t>
            </a:r>
            <a:endParaRPr lang="en-US" sz="3200" b="1" dirty="0">
              <a:solidFill>
                <a:srgbClr val="7030A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5769" y="1771650"/>
            <a:ext cx="7856113" cy="4538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835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over/>
      </p:transition>
    </mc:Choice>
    <mc:Fallback xmlns="">
      <p:transition spd="slow">
        <p:cov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4" y="528031"/>
            <a:ext cx="10058400" cy="565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240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accent4">
              <a:lumMod val="7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orizontal Scroll 4"/>
          <p:cNvSpPr/>
          <p:nvPr/>
        </p:nvSpPr>
        <p:spPr>
          <a:xfrm>
            <a:off x="3137096" y="829994"/>
            <a:ext cx="4951829" cy="1885071"/>
          </a:xfrm>
          <a:prstGeom prst="horizontalScroll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solidFill>
                  <a:prstClr val="black"/>
                </a:solidFill>
              </a:rPr>
              <a:t>আজকের</a:t>
            </a:r>
            <a:r>
              <a:rPr lang="en-US" sz="4400" dirty="0" smtClean="0">
                <a:solidFill>
                  <a:prstClr val="black"/>
                </a:solidFill>
              </a:rPr>
              <a:t> </a:t>
            </a:r>
            <a:r>
              <a:rPr lang="en-US" sz="4400" dirty="0" err="1" smtClean="0">
                <a:solidFill>
                  <a:prstClr val="black"/>
                </a:solidFill>
              </a:rPr>
              <a:t>পাঠ</a:t>
            </a:r>
            <a:endParaRPr lang="en-US" sz="4400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69706" y="3284113"/>
            <a:ext cx="66068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নেটওয়ার্ক-সংশ্লিষ্ট</a:t>
            </a:r>
            <a:r>
              <a:rPr lang="en-US" sz="3600" dirty="0" smtClean="0"/>
              <a:t> </a:t>
            </a:r>
            <a:r>
              <a:rPr lang="en-US" sz="3600" dirty="0" err="1" smtClean="0"/>
              <a:t>যন্ত্রপাতির</a:t>
            </a:r>
            <a:r>
              <a:rPr lang="en-US" sz="3600" dirty="0" smtClean="0"/>
              <a:t> </a:t>
            </a:r>
            <a:r>
              <a:rPr lang="en-US" sz="3600" dirty="0" err="1" smtClean="0"/>
              <a:t>কাজ</a:t>
            </a:r>
            <a:endParaRPr lang="en-US" sz="3600" dirty="0" smtClean="0"/>
          </a:p>
          <a:p>
            <a:pPr algn="ctr"/>
            <a:r>
              <a:rPr lang="en-US" sz="3600" dirty="0" err="1" smtClean="0"/>
              <a:t>দ্বিতীয়</a:t>
            </a:r>
            <a:r>
              <a:rPr lang="en-US" sz="3600" dirty="0" smtClean="0"/>
              <a:t> </a:t>
            </a:r>
            <a:r>
              <a:rPr lang="en-US" sz="3600" dirty="0" err="1" smtClean="0"/>
              <a:t>অধ্যায়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705882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7963" y="-6394"/>
            <a:ext cx="12247926" cy="6870787"/>
          </a:xfrm>
          <a:prstGeom prst="rect">
            <a:avLst/>
          </a:prstGeom>
        </p:spPr>
      </p:pic>
      <p:sp>
        <p:nvSpPr>
          <p:cNvPr id="3" name="Cloud Callout 2"/>
          <p:cNvSpPr/>
          <p:nvPr/>
        </p:nvSpPr>
        <p:spPr>
          <a:xfrm>
            <a:off x="2987899" y="450761"/>
            <a:ext cx="5009881" cy="1262129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 smtClean="0"/>
              <a:t>শিখনফল</a:t>
            </a:r>
            <a:endParaRPr lang="en-US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373487" y="2137894"/>
            <a:ext cx="11526591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এ </a:t>
            </a:r>
            <a:r>
              <a:rPr lang="en-US" sz="3200" dirty="0" err="1" smtClean="0"/>
              <a:t>পাঠ</a:t>
            </a:r>
            <a:r>
              <a:rPr lang="en-US" sz="3200" dirty="0" smtClean="0"/>
              <a:t> </a:t>
            </a:r>
            <a:r>
              <a:rPr lang="en-US" sz="3200" dirty="0" err="1" smtClean="0"/>
              <a:t>শেষে</a:t>
            </a:r>
            <a:r>
              <a:rPr lang="en-US" sz="3200" dirty="0" smtClean="0"/>
              <a:t> </a:t>
            </a:r>
            <a:r>
              <a:rPr lang="en-US" sz="3200" dirty="0" err="1" smtClean="0"/>
              <a:t>শিক্ষার্থীরা</a:t>
            </a:r>
            <a:r>
              <a:rPr lang="en-US" sz="3200" dirty="0" smtClean="0"/>
              <a:t>……….</a:t>
            </a:r>
          </a:p>
          <a:p>
            <a:endParaRPr lang="en-US" dirty="0" smtClean="0"/>
          </a:p>
          <a:p>
            <a:r>
              <a:rPr lang="en-US" sz="3200" dirty="0" smtClean="0"/>
              <a:t>    ১</a:t>
            </a:r>
            <a:r>
              <a:rPr lang="en-US" sz="3200" dirty="0"/>
              <a:t>। </a:t>
            </a:r>
            <a:r>
              <a:rPr lang="en-US" sz="3200" dirty="0" err="1" smtClean="0"/>
              <a:t>কম্পিউটার</a:t>
            </a:r>
            <a:r>
              <a:rPr lang="en-US" sz="3200" dirty="0" smtClean="0"/>
              <a:t> </a:t>
            </a:r>
            <a:r>
              <a:rPr lang="en-US" sz="3200" dirty="0" err="1" smtClean="0"/>
              <a:t>নেটওয়ার্কের</a:t>
            </a:r>
            <a:r>
              <a:rPr lang="en-US" sz="3200" dirty="0" smtClean="0"/>
              <a:t> </a:t>
            </a:r>
            <a:r>
              <a:rPr lang="en-US" sz="3200" dirty="0" err="1" smtClean="0"/>
              <a:t>ধারণা</a:t>
            </a:r>
            <a:r>
              <a:rPr lang="en-US" sz="3200" dirty="0" smtClean="0"/>
              <a:t> </a:t>
            </a:r>
            <a:r>
              <a:rPr lang="en-US" sz="3200" dirty="0" err="1" smtClean="0"/>
              <a:t>ব্যাখ্যা</a:t>
            </a:r>
            <a:r>
              <a:rPr lang="en-US" sz="3200" dirty="0" smtClean="0"/>
              <a:t> </a:t>
            </a:r>
            <a:r>
              <a:rPr lang="en-US" sz="3200" dirty="0" err="1" smtClean="0"/>
              <a:t>করতে</a:t>
            </a:r>
            <a:r>
              <a:rPr lang="en-US" sz="3200" dirty="0" smtClean="0"/>
              <a:t> </a:t>
            </a:r>
            <a:r>
              <a:rPr lang="en-US" sz="3200" dirty="0" err="1"/>
              <a:t>পারবে</a:t>
            </a:r>
            <a:r>
              <a:rPr lang="en-US" sz="3200" dirty="0"/>
              <a:t>।</a:t>
            </a:r>
          </a:p>
          <a:p>
            <a:r>
              <a:rPr lang="en-US" sz="3200" dirty="0" smtClean="0"/>
              <a:t>    ২</a:t>
            </a:r>
            <a:r>
              <a:rPr lang="en-US" sz="3200" dirty="0"/>
              <a:t>। </a:t>
            </a:r>
            <a:r>
              <a:rPr lang="en-US" sz="3200" dirty="0" err="1" smtClean="0"/>
              <a:t>নেটওয়ার্ক</a:t>
            </a:r>
            <a:r>
              <a:rPr lang="en-US" sz="3200" dirty="0" err="1"/>
              <a:t>-</a:t>
            </a:r>
            <a:r>
              <a:rPr lang="en-US" sz="3200" dirty="0" err="1" smtClean="0"/>
              <a:t>সংশ্লিষ্ট</a:t>
            </a:r>
            <a:r>
              <a:rPr lang="en-US" sz="3200" dirty="0" smtClean="0"/>
              <a:t> </a:t>
            </a:r>
            <a:r>
              <a:rPr lang="en-US" sz="3200" dirty="0" err="1" smtClean="0"/>
              <a:t>বিভিন্ন</a:t>
            </a:r>
            <a:r>
              <a:rPr lang="en-US" sz="3200" dirty="0" smtClean="0"/>
              <a:t> </a:t>
            </a:r>
            <a:r>
              <a:rPr lang="en-US" sz="3200" dirty="0" err="1" smtClean="0"/>
              <a:t>যন্ত্রপাতির</a:t>
            </a:r>
            <a:r>
              <a:rPr lang="en-US" sz="3200" dirty="0" smtClean="0"/>
              <a:t> </a:t>
            </a:r>
            <a:r>
              <a:rPr lang="en-US" sz="3200" dirty="0" err="1" smtClean="0"/>
              <a:t>কাজ</a:t>
            </a:r>
            <a:r>
              <a:rPr lang="en-US" sz="3200" dirty="0" smtClean="0"/>
              <a:t> </a:t>
            </a:r>
            <a:r>
              <a:rPr lang="en-US" sz="3200" dirty="0" err="1" smtClean="0"/>
              <a:t>বর্ণনা</a:t>
            </a:r>
            <a:r>
              <a:rPr lang="en-US" sz="3200" dirty="0" smtClean="0"/>
              <a:t> </a:t>
            </a:r>
            <a:r>
              <a:rPr lang="en-US" sz="3200" dirty="0" err="1"/>
              <a:t>করতে</a:t>
            </a:r>
            <a:r>
              <a:rPr lang="en-US" sz="3200" dirty="0"/>
              <a:t> </a:t>
            </a:r>
            <a:r>
              <a:rPr lang="en-US" sz="3200" dirty="0" err="1"/>
              <a:t>পারবে</a:t>
            </a:r>
            <a:r>
              <a:rPr lang="en-US" sz="3200" dirty="0" smtClean="0"/>
              <a:t>।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  ৩। </a:t>
            </a:r>
            <a:r>
              <a:rPr lang="en-US" sz="3200" dirty="0" err="1"/>
              <a:t>নেটওয়ার্ক-সংশ্লিষ্ট</a:t>
            </a:r>
            <a:r>
              <a:rPr lang="en-US" sz="3200" dirty="0"/>
              <a:t> </a:t>
            </a:r>
            <a:r>
              <a:rPr lang="en-US" sz="3200" dirty="0" err="1" smtClean="0"/>
              <a:t>যন্ত্রপাতিগুলোর</a:t>
            </a:r>
            <a:r>
              <a:rPr lang="en-US" sz="3200" dirty="0" smtClean="0"/>
              <a:t> </a:t>
            </a:r>
            <a:r>
              <a:rPr lang="en-US" sz="3200" dirty="0" err="1" smtClean="0"/>
              <a:t>কী</a:t>
            </a:r>
            <a:r>
              <a:rPr lang="en-US" sz="3200" dirty="0" smtClean="0"/>
              <a:t> </a:t>
            </a:r>
            <a:r>
              <a:rPr lang="en-US" sz="3200" dirty="0" err="1" smtClean="0"/>
              <a:t>ভূমিকা</a:t>
            </a:r>
            <a:r>
              <a:rPr lang="en-US" sz="3200" dirty="0" smtClean="0"/>
              <a:t> </a:t>
            </a:r>
            <a:r>
              <a:rPr lang="en-US" sz="3200" dirty="0" err="1" smtClean="0"/>
              <a:t>তা</a:t>
            </a:r>
            <a:r>
              <a:rPr lang="en-US" sz="3200" dirty="0" smtClean="0"/>
              <a:t> </a:t>
            </a:r>
            <a:r>
              <a:rPr lang="en-US" sz="3200" dirty="0" err="1" smtClean="0"/>
              <a:t>বর্ণনা</a:t>
            </a:r>
            <a:r>
              <a:rPr lang="en-US" sz="3200" dirty="0" smtClean="0"/>
              <a:t> </a:t>
            </a:r>
            <a:r>
              <a:rPr lang="en-US" sz="3200" dirty="0" err="1" smtClean="0"/>
              <a:t>করতে</a:t>
            </a:r>
            <a:r>
              <a:rPr lang="en-US" sz="3200" dirty="0" smtClean="0"/>
              <a:t> </a:t>
            </a:r>
            <a:r>
              <a:rPr lang="en-US" sz="3200" dirty="0" err="1" smtClean="0"/>
              <a:t>পারবে</a:t>
            </a:r>
            <a:r>
              <a:rPr lang="en-US" sz="3200" dirty="0" smtClean="0"/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3885973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037" y="605306"/>
            <a:ext cx="2897746" cy="282047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89421" y="798493"/>
            <a:ext cx="788187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 smtClean="0"/>
              <a:t>সার্ভার</a:t>
            </a:r>
            <a:r>
              <a:rPr lang="en-US" sz="2800" dirty="0"/>
              <a:t> </a:t>
            </a:r>
            <a:r>
              <a:rPr lang="en-US" sz="2800" dirty="0" smtClean="0"/>
              <a:t>: </a:t>
            </a:r>
            <a:r>
              <a:rPr lang="en-US" sz="2800" dirty="0" err="1" smtClean="0"/>
              <a:t>সার্ভার</a:t>
            </a:r>
            <a:r>
              <a:rPr lang="en-US" sz="2800" dirty="0" smtClean="0"/>
              <a:t> </a:t>
            </a:r>
            <a:r>
              <a:rPr lang="en-US" sz="2800" dirty="0" err="1" smtClean="0"/>
              <a:t>নাম</a:t>
            </a:r>
            <a:r>
              <a:rPr lang="en-US" sz="2800" dirty="0" smtClean="0"/>
              <a:t> </a:t>
            </a:r>
            <a:r>
              <a:rPr lang="en-US" sz="2800" dirty="0" err="1" smtClean="0"/>
              <a:t>শুনেই</a:t>
            </a:r>
            <a:r>
              <a:rPr lang="en-US" sz="2800" dirty="0" smtClean="0"/>
              <a:t> </a:t>
            </a:r>
            <a:r>
              <a:rPr lang="en-US" sz="2800" dirty="0" err="1" smtClean="0"/>
              <a:t>বুঝতে</a:t>
            </a:r>
            <a:r>
              <a:rPr lang="en-US" sz="2800" dirty="0" smtClean="0"/>
              <a:t> </a:t>
            </a:r>
            <a:r>
              <a:rPr lang="en-US" sz="2800" dirty="0" err="1" smtClean="0"/>
              <a:t>পারছো</a:t>
            </a:r>
            <a:r>
              <a:rPr lang="en-US" sz="2800" dirty="0" smtClean="0"/>
              <a:t> </a:t>
            </a:r>
            <a:r>
              <a:rPr lang="en-US" sz="2800" dirty="0" err="1" smtClean="0"/>
              <a:t>এটা</a:t>
            </a:r>
            <a:r>
              <a:rPr lang="en-US" sz="2800" dirty="0" smtClean="0"/>
              <a:t> serve </a:t>
            </a:r>
            <a:r>
              <a:rPr lang="en-US" sz="2800" dirty="0" err="1" smtClean="0"/>
              <a:t>করে</a:t>
            </a:r>
            <a:r>
              <a:rPr lang="en-US" sz="2800" dirty="0" smtClean="0"/>
              <a:t>। </a:t>
            </a:r>
            <a:r>
              <a:rPr lang="en-US" sz="2800" dirty="0" err="1" smtClean="0"/>
              <a:t>অর্থা</a:t>
            </a:r>
            <a:r>
              <a:rPr lang="en-US" sz="2800" dirty="0" smtClean="0"/>
              <a:t>ৎ </a:t>
            </a:r>
            <a:r>
              <a:rPr lang="en-US" sz="2800" dirty="0" err="1" smtClean="0"/>
              <a:t>সার্ভার</a:t>
            </a:r>
            <a:r>
              <a:rPr lang="en-US" sz="2800" dirty="0" smtClean="0"/>
              <a:t> </a:t>
            </a:r>
            <a:r>
              <a:rPr lang="en-US" sz="2800" dirty="0" err="1" smtClean="0"/>
              <a:t>হচ্ছে</a:t>
            </a:r>
            <a:r>
              <a:rPr lang="en-US" sz="2800" dirty="0" smtClean="0"/>
              <a:t> </a:t>
            </a:r>
            <a:r>
              <a:rPr lang="en-US" sz="2800" dirty="0" err="1" smtClean="0"/>
              <a:t>শক্তিশালী</a:t>
            </a:r>
            <a:r>
              <a:rPr lang="en-US" sz="2800" dirty="0" smtClean="0"/>
              <a:t> </a:t>
            </a:r>
            <a:r>
              <a:rPr lang="en-US" sz="2800" dirty="0" err="1" smtClean="0"/>
              <a:t>কম্পিউটার</a:t>
            </a:r>
            <a:r>
              <a:rPr lang="en-US" sz="2800" dirty="0" smtClean="0"/>
              <a:t> </a:t>
            </a:r>
            <a:r>
              <a:rPr lang="en-US" sz="2800" dirty="0" err="1" smtClean="0"/>
              <a:t>যেটি</a:t>
            </a:r>
            <a:r>
              <a:rPr lang="en-US" sz="2800" dirty="0" smtClean="0"/>
              <a:t> </a:t>
            </a:r>
            <a:r>
              <a:rPr lang="en-US" sz="2800" dirty="0" err="1" smtClean="0"/>
              <a:t>নেটওয়ার্কের</a:t>
            </a:r>
            <a:r>
              <a:rPr lang="en-US" sz="2800" dirty="0" smtClean="0"/>
              <a:t> </a:t>
            </a:r>
            <a:r>
              <a:rPr lang="en-US" sz="2800" dirty="0" err="1" smtClean="0"/>
              <a:t>অন্য</a:t>
            </a:r>
            <a:r>
              <a:rPr lang="en-US" sz="2800" dirty="0" smtClean="0"/>
              <a:t> </a:t>
            </a:r>
            <a:r>
              <a:rPr lang="en-US" sz="2800" dirty="0" err="1" smtClean="0"/>
              <a:t>কম্পিউটারকে</a:t>
            </a:r>
            <a:r>
              <a:rPr lang="en-US" sz="2800" dirty="0" smtClean="0"/>
              <a:t> </a:t>
            </a:r>
            <a:r>
              <a:rPr lang="en-US" sz="2800" dirty="0" err="1" smtClean="0"/>
              <a:t>নানা</a:t>
            </a:r>
            <a:r>
              <a:rPr lang="en-US" sz="2800" dirty="0" smtClean="0"/>
              <a:t> </a:t>
            </a:r>
            <a:r>
              <a:rPr lang="en-US" sz="2800" dirty="0" err="1" smtClean="0"/>
              <a:t>রকম</a:t>
            </a:r>
            <a:r>
              <a:rPr lang="en-US" sz="2800" dirty="0" smtClean="0"/>
              <a:t> </a:t>
            </a:r>
            <a:r>
              <a:rPr lang="en-US" sz="2800" dirty="0" err="1" smtClean="0"/>
              <a:t>সেবা</a:t>
            </a:r>
            <a:r>
              <a:rPr lang="en-US" sz="2800" dirty="0" smtClean="0"/>
              <a:t> </a:t>
            </a:r>
            <a:r>
              <a:rPr lang="en-US" sz="2800" dirty="0" err="1" smtClean="0"/>
              <a:t>দিয়ে</a:t>
            </a:r>
            <a:r>
              <a:rPr lang="en-US" sz="2800" dirty="0" smtClean="0"/>
              <a:t> </a:t>
            </a:r>
            <a:r>
              <a:rPr lang="en-US" sz="2800" dirty="0" err="1" smtClean="0"/>
              <a:t>থাকে</a:t>
            </a:r>
            <a:r>
              <a:rPr lang="en-US" sz="2800" dirty="0" smtClean="0"/>
              <a:t>। 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682581" y="4185631"/>
            <a:ext cx="902809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 smtClean="0"/>
              <a:t>ক্লায়েন্ট</a:t>
            </a:r>
            <a:r>
              <a:rPr lang="en-US" sz="2800" dirty="0" smtClean="0"/>
              <a:t> : </a:t>
            </a:r>
            <a:r>
              <a:rPr lang="en-US" sz="2800" dirty="0" err="1" smtClean="0"/>
              <a:t>যে</a:t>
            </a:r>
            <a:r>
              <a:rPr lang="en-US" sz="2800" dirty="0" smtClean="0"/>
              <a:t> </a:t>
            </a:r>
            <a:r>
              <a:rPr lang="en-US" sz="2800" dirty="0" err="1" smtClean="0"/>
              <a:t>সব</a:t>
            </a:r>
            <a:r>
              <a:rPr lang="en-US" sz="2800" dirty="0" smtClean="0"/>
              <a:t> </a:t>
            </a:r>
            <a:r>
              <a:rPr lang="en-US" sz="2800" dirty="0" err="1" smtClean="0"/>
              <a:t>কম্পিউটার</a:t>
            </a:r>
            <a:r>
              <a:rPr lang="en-US" sz="2800" dirty="0" smtClean="0"/>
              <a:t> </a:t>
            </a:r>
            <a:r>
              <a:rPr lang="en-US" sz="2800" dirty="0" err="1" smtClean="0"/>
              <a:t>সার্ভার</a:t>
            </a:r>
            <a:r>
              <a:rPr lang="en-US" sz="2800" dirty="0" smtClean="0"/>
              <a:t> </a:t>
            </a:r>
            <a:r>
              <a:rPr lang="en-US" sz="2800" dirty="0" err="1" smtClean="0"/>
              <a:t>থেকে</a:t>
            </a:r>
            <a:r>
              <a:rPr lang="en-US" sz="2800" dirty="0" smtClean="0"/>
              <a:t> </a:t>
            </a:r>
            <a:r>
              <a:rPr lang="en-US" sz="2800" dirty="0" err="1" smtClean="0"/>
              <a:t>কোন</a:t>
            </a:r>
            <a:r>
              <a:rPr lang="en-US" sz="2800" dirty="0" smtClean="0"/>
              <a:t> </a:t>
            </a:r>
            <a:r>
              <a:rPr lang="en-US" sz="2800" dirty="0" err="1" smtClean="0"/>
              <a:t>ধরনের</a:t>
            </a:r>
            <a:r>
              <a:rPr lang="en-US" sz="2800" dirty="0" smtClean="0"/>
              <a:t> </a:t>
            </a:r>
            <a:r>
              <a:rPr lang="en-US" sz="2800" dirty="0" err="1" smtClean="0"/>
              <a:t>তথ্য</a:t>
            </a:r>
            <a:r>
              <a:rPr lang="en-US" sz="2800" dirty="0" smtClean="0"/>
              <a:t> </a:t>
            </a:r>
            <a:r>
              <a:rPr lang="en-US" sz="2800" dirty="0" err="1" smtClean="0"/>
              <a:t>নেয়</a:t>
            </a:r>
            <a:r>
              <a:rPr lang="en-US" sz="2800" dirty="0" smtClean="0"/>
              <a:t> </a:t>
            </a:r>
            <a:r>
              <a:rPr lang="en-US" sz="2800" dirty="0" err="1" smtClean="0"/>
              <a:t>তাকে</a:t>
            </a:r>
            <a:r>
              <a:rPr lang="en-US" sz="2800" dirty="0" smtClean="0"/>
              <a:t> </a:t>
            </a:r>
            <a:r>
              <a:rPr lang="en-US" sz="2800" dirty="0" err="1" smtClean="0"/>
              <a:t>ক্লায়েন্ট</a:t>
            </a:r>
            <a:r>
              <a:rPr lang="en-US" sz="2800" dirty="0" smtClean="0"/>
              <a:t> </a:t>
            </a:r>
            <a:r>
              <a:rPr lang="en-US" sz="2800" dirty="0" err="1" smtClean="0"/>
              <a:t>বলে</a:t>
            </a:r>
            <a:r>
              <a:rPr lang="en-US" sz="2800" dirty="0" smtClean="0"/>
              <a:t>। </a:t>
            </a:r>
            <a:r>
              <a:rPr lang="en-US" sz="2800" dirty="0" err="1" smtClean="0"/>
              <a:t>যেমন</a:t>
            </a:r>
            <a:r>
              <a:rPr lang="en-US" sz="2800" dirty="0" smtClean="0"/>
              <a:t> </a:t>
            </a:r>
            <a:r>
              <a:rPr lang="en-US" sz="2800" dirty="0" err="1" smtClean="0"/>
              <a:t>মনে</a:t>
            </a:r>
            <a:r>
              <a:rPr lang="en-US" sz="2800" dirty="0" smtClean="0"/>
              <a:t> </a:t>
            </a:r>
            <a:r>
              <a:rPr lang="en-US" sz="2800" dirty="0" err="1" smtClean="0"/>
              <a:t>কর</a:t>
            </a:r>
            <a:r>
              <a:rPr lang="en-US" sz="2800" dirty="0" smtClean="0"/>
              <a:t>, </a:t>
            </a:r>
            <a:r>
              <a:rPr lang="en-US" sz="2800" dirty="0" err="1" smtClean="0"/>
              <a:t>তুমি</a:t>
            </a:r>
            <a:r>
              <a:rPr lang="en-US" sz="2800" dirty="0" smtClean="0"/>
              <a:t> </a:t>
            </a:r>
            <a:r>
              <a:rPr lang="en-US" sz="2800" dirty="0" err="1" smtClean="0"/>
              <a:t>তোমার</a:t>
            </a:r>
            <a:r>
              <a:rPr lang="en-US" sz="2800" dirty="0" smtClean="0"/>
              <a:t> </a:t>
            </a:r>
            <a:r>
              <a:rPr lang="en-US" sz="2800" dirty="0" err="1" smtClean="0"/>
              <a:t>কম্পিউটার</a:t>
            </a:r>
            <a:r>
              <a:rPr lang="en-US" sz="2800" dirty="0" smtClean="0"/>
              <a:t> </a:t>
            </a:r>
            <a:r>
              <a:rPr lang="en-US" sz="2800" dirty="0" err="1" smtClean="0"/>
              <a:t>থেকে</a:t>
            </a:r>
            <a:r>
              <a:rPr lang="en-US" sz="2800" dirty="0" smtClean="0"/>
              <a:t> </a:t>
            </a:r>
            <a:r>
              <a:rPr lang="en-US" sz="2800" dirty="0" err="1" smtClean="0"/>
              <a:t>নেটওয়ার্ক</a:t>
            </a:r>
            <a:r>
              <a:rPr lang="en-US" sz="2800" dirty="0" smtClean="0"/>
              <a:t> </a:t>
            </a:r>
            <a:r>
              <a:rPr lang="en-US" sz="2800" dirty="0" err="1" smtClean="0"/>
              <a:t>ব্যবহার</a:t>
            </a:r>
            <a:r>
              <a:rPr lang="en-US" sz="2800" dirty="0" smtClean="0"/>
              <a:t> </a:t>
            </a:r>
            <a:r>
              <a:rPr lang="en-US" sz="2800" dirty="0" err="1" smtClean="0"/>
              <a:t>করে</a:t>
            </a:r>
            <a:r>
              <a:rPr lang="en-US" sz="2800" dirty="0" smtClean="0"/>
              <a:t> ই-</a:t>
            </a:r>
            <a:r>
              <a:rPr lang="en-US" sz="2800" dirty="0" err="1" smtClean="0"/>
              <a:t>মেইল</a:t>
            </a:r>
            <a:r>
              <a:rPr lang="en-US" sz="2800" dirty="0" smtClean="0"/>
              <a:t> </a:t>
            </a:r>
            <a:r>
              <a:rPr lang="en-US" sz="2800" dirty="0" err="1" smtClean="0"/>
              <a:t>পাঠাতে</a:t>
            </a:r>
            <a:r>
              <a:rPr lang="en-US" sz="2800" dirty="0" smtClean="0"/>
              <a:t> </a:t>
            </a:r>
            <a:r>
              <a:rPr lang="en-US" sz="2800" dirty="0" err="1" smtClean="0"/>
              <a:t>চাও</a:t>
            </a:r>
            <a:r>
              <a:rPr lang="en-US" sz="2800" dirty="0" smtClean="0"/>
              <a:t>। </a:t>
            </a:r>
            <a:r>
              <a:rPr lang="en-US" sz="2800" dirty="0" err="1" smtClean="0"/>
              <a:t>তাহলে</a:t>
            </a:r>
            <a:r>
              <a:rPr lang="en-US" sz="2800" dirty="0" smtClean="0"/>
              <a:t> </a:t>
            </a:r>
            <a:r>
              <a:rPr lang="en-US" sz="2800" dirty="0" err="1" smtClean="0"/>
              <a:t>তোমার</a:t>
            </a:r>
            <a:r>
              <a:rPr lang="en-US" sz="2800" dirty="0" smtClean="0"/>
              <a:t> </a:t>
            </a:r>
            <a:r>
              <a:rPr lang="en-US" sz="2800" dirty="0" err="1" smtClean="0"/>
              <a:t>কম্পিউটার</a:t>
            </a:r>
            <a:r>
              <a:rPr lang="en-US" sz="2800" dirty="0" smtClean="0"/>
              <a:t> </a:t>
            </a:r>
            <a:r>
              <a:rPr lang="en-US" sz="2800" dirty="0" err="1" smtClean="0"/>
              <a:t>হবে</a:t>
            </a:r>
            <a:r>
              <a:rPr lang="en-US" sz="2800" dirty="0" smtClean="0"/>
              <a:t> </a:t>
            </a:r>
            <a:r>
              <a:rPr lang="en-US" sz="2800" dirty="0" err="1" smtClean="0"/>
              <a:t>ক্লায়েন্ট</a:t>
            </a:r>
            <a:r>
              <a:rPr lang="en-US" sz="2800" dirty="0" smtClean="0"/>
              <a:t>।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20679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7963" y="-6394"/>
            <a:ext cx="12247926" cy="6870787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5" name="Regular Pentagon 4"/>
          <p:cNvSpPr/>
          <p:nvPr/>
        </p:nvSpPr>
        <p:spPr>
          <a:xfrm>
            <a:off x="2588654" y="656826"/>
            <a:ext cx="6078828" cy="1313645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 smtClean="0"/>
              <a:t>একক</a:t>
            </a:r>
            <a:r>
              <a:rPr lang="en-US" sz="4400" dirty="0" smtClean="0"/>
              <a:t> </a:t>
            </a:r>
            <a:r>
              <a:rPr lang="en-US" sz="4400" dirty="0" err="1" smtClean="0"/>
              <a:t>কাজ</a:t>
            </a:r>
            <a:endParaRPr lang="en-US" sz="4400" dirty="0"/>
          </a:p>
        </p:txBody>
      </p:sp>
      <p:sp>
        <p:nvSpPr>
          <p:cNvPr id="3" name="TextBox 2"/>
          <p:cNvSpPr txBox="1"/>
          <p:nvPr/>
        </p:nvSpPr>
        <p:spPr>
          <a:xfrm>
            <a:off x="746973" y="3000782"/>
            <a:ext cx="79205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১। </a:t>
            </a:r>
            <a:r>
              <a:rPr lang="en-US" sz="3200" dirty="0" err="1" smtClean="0"/>
              <a:t>সার্ভার</a:t>
            </a:r>
            <a:r>
              <a:rPr lang="en-US" sz="3200" dirty="0" smtClean="0"/>
              <a:t> </a:t>
            </a:r>
            <a:r>
              <a:rPr lang="en-US" sz="3200" dirty="0" err="1" smtClean="0"/>
              <a:t>কী</a:t>
            </a:r>
            <a:r>
              <a:rPr lang="en-US" sz="3200" dirty="0" smtClean="0"/>
              <a:t>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59854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701" y="425004"/>
            <a:ext cx="2897746" cy="282047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159874" y="579550"/>
            <a:ext cx="745686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 smtClean="0">
                <a:solidFill>
                  <a:prstClr val="black"/>
                </a:solidFill>
              </a:rPr>
              <a:t>মিডিয়া</a:t>
            </a:r>
            <a:r>
              <a:rPr lang="en-US" sz="2800" dirty="0" smtClean="0">
                <a:solidFill>
                  <a:prstClr val="black"/>
                </a:solidFill>
              </a:rPr>
              <a:t> : </a:t>
            </a:r>
            <a:r>
              <a:rPr lang="en-US" sz="2800" dirty="0" err="1" smtClean="0">
                <a:solidFill>
                  <a:prstClr val="black"/>
                </a:solidFill>
              </a:rPr>
              <a:t>যে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বস্তু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ব্যবহার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করে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কম্পিউটারগুলো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জুড়ে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দেওয়া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হয়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সেটা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হচ্ছে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মিডিয়া</a:t>
            </a:r>
            <a:r>
              <a:rPr lang="en-US" sz="2800" dirty="0" smtClean="0">
                <a:solidFill>
                  <a:prstClr val="black"/>
                </a:solidFill>
              </a:rPr>
              <a:t>। </a:t>
            </a:r>
            <a:r>
              <a:rPr lang="en-US" sz="2800" dirty="0" err="1" smtClean="0">
                <a:solidFill>
                  <a:prstClr val="black"/>
                </a:solidFill>
              </a:rPr>
              <a:t>বৈদ্যুতিক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তার</a:t>
            </a:r>
            <a:r>
              <a:rPr lang="en-US" sz="2800" dirty="0" smtClean="0">
                <a:solidFill>
                  <a:prstClr val="black"/>
                </a:solidFill>
              </a:rPr>
              <a:t>, </a:t>
            </a:r>
            <a:r>
              <a:rPr lang="en-US" sz="2800" dirty="0" err="1" smtClean="0">
                <a:solidFill>
                  <a:prstClr val="black"/>
                </a:solidFill>
              </a:rPr>
              <a:t>কো-এক্সিয়াল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তার</a:t>
            </a:r>
            <a:r>
              <a:rPr lang="en-US" sz="2800" dirty="0" smtClean="0">
                <a:solidFill>
                  <a:prstClr val="black"/>
                </a:solidFill>
              </a:rPr>
              <a:t>, </a:t>
            </a:r>
            <a:r>
              <a:rPr lang="en-US" sz="2800" dirty="0" err="1" smtClean="0">
                <a:solidFill>
                  <a:prstClr val="black"/>
                </a:solidFill>
              </a:rPr>
              <a:t>অপটিক্যাল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ফাইবার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ইত্যাদি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মিডিয়া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হতে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পারে</a:t>
            </a:r>
            <a:r>
              <a:rPr lang="en-US" sz="2800" dirty="0" smtClean="0">
                <a:solidFill>
                  <a:prstClr val="black"/>
                </a:solidFill>
              </a:rPr>
              <a:t>।  </a:t>
            </a:r>
            <a:endParaRPr lang="en-US" sz="2800" dirty="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2884" y="4005330"/>
            <a:ext cx="902809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 smtClean="0">
                <a:solidFill>
                  <a:prstClr val="black"/>
                </a:solidFill>
              </a:rPr>
              <a:t>নেটওয়ার্ক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এডাপ্টার</a:t>
            </a:r>
            <a:r>
              <a:rPr lang="en-US" sz="2800" dirty="0" smtClean="0">
                <a:solidFill>
                  <a:prstClr val="black"/>
                </a:solidFill>
              </a:rPr>
              <a:t> : </a:t>
            </a:r>
            <a:r>
              <a:rPr lang="en-US" sz="2800" dirty="0" err="1" smtClean="0">
                <a:solidFill>
                  <a:prstClr val="black"/>
                </a:solidFill>
              </a:rPr>
              <a:t>একটি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কম্পিউটারকে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সোজাসুজি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নেটওয়ার্কের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সাথে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জুড়ে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দেয়া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যায়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না</a:t>
            </a:r>
            <a:r>
              <a:rPr lang="en-US" sz="2800" dirty="0" smtClean="0">
                <a:solidFill>
                  <a:prstClr val="black"/>
                </a:solidFill>
              </a:rPr>
              <a:t>। </a:t>
            </a:r>
            <a:r>
              <a:rPr lang="en-US" sz="2800" dirty="0" err="1" smtClean="0">
                <a:solidFill>
                  <a:prstClr val="black"/>
                </a:solidFill>
              </a:rPr>
              <a:t>সেটি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করার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জন্য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কম্পিউটারের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সাথে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একটি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নেটওয়ার্ক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ইন্টারফেস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কার্ড</a:t>
            </a:r>
            <a:r>
              <a:rPr lang="en-US" sz="2800" dirty="0" smtClean="0">
                <a:solidFill>
                  <a:prstClr val="black"/>
                </a:solidFill>
              </a:rPr>
              <a:t> (NIC) </a:t>
            </a:r>
            <a:r>
              <a:rPr lang="en-US" sz="2800" dirty="0" err="1" smtClean="0">
                <a:solidFill>
                  <a:prstClr val="black"/>
                </a:solidFill>
              </a:rPr>
              <a:t>লাগাতে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হয়</a:t>
            </a:r>
            <a:r>
              <a:rPr lang="en-US" sz="2800" dirty="0" smtClean="0">
                <a:solidFill>
                  <a:prstClr val="black"/>
                </a:solidFill>
              </a:rPr>
              <a:t>। </a:t>
            </a:r>
            <a:endParaRPr lang="en-US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40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NikoshBAN"/>
        <a:ea typeface=""/>
        <a:cs typeface=""/>
      </a:majorFont>
      <a:minorFont>
        <a:latin typeface="NikoshB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Balloons">
  <a:themeElements>
    <a:clrScheme name="Balloons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Custom 1">
      <a:majorFont>
        <a:latin typeface="NikoshBAN"/>
        <a:ea typeface=""/>
        <a:cs typeface="NikoshBAN"/>
      </a:majorFont>
      <a:minorFont>
        <a:latin typeface="NikoshBAN"/>
        <a:ea typeface=""/>
        <a:cs typeface="NikoshB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lloons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3143</TotalTime>
  <Words>364</Words>
  <Application>Microsoft Office PowerPoint</Application>
  <PresentationFormat>Widescreen</PresentationFormat>
  <Paragraphs>55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Arial</vt:lpstr>
      <vt:lpstr>Calibri</vt:lpstr>
      <vt:lpstr>Cambria</vt:lpstr>
      <vt:lpstr>NikoshBAN</vt:lpstr>
      <vt:lpstr>Times New Roman</vt:lpstr>
      <vt:lpstr>Verdana</vt:lpstr>
      <vt:lpstr>Wingdings 2</vt:lpstr>
      <vt:lpstr>Office Theme</vt:lpstr>
      <vt:lpstr>Adjacency</vt:lpstr>
      <vt:lpstr>2_Balloons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171</cp:revision>
  <dcterms:created xsi:type="dcterms:W3CDTF">2019-09-15T15:50:37Z</dcterms:created>
  <dcterms:modified xsi:type="dcterms:W3CDTF">2019-11-20T05:54:32Z</dcterms:modified>
</cp:coreProperties>
</file>