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AFA7-250A-41C3-A6EC-583D0242C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6ADA8-18B9-4E0D-A3C7-C22972943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5B797-CAA4-45AF-8507-FDD7D3C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21338-6B95-4E87-ACAD-B74F7434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2149-8FF0-4B88-AD80-D3C0E21F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9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957E-103A-41FC-AC77-B9FDEA38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4F8F1-6249-4090-8EB4-8DD691CFF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A343-079F-4518-847B-57300920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FA6BA-5EF9-44DD-9F19-34A57089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7B7AB-6106-4E6A-AFBC-8012B5A4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4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9F0E9-7816-4CC1-9151-4EEEC52E8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903EA-0EEE-4748-AEA0-A1A1FE707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9729C-3F51-4B6E-AFB2-3D7CCBF8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CE1-01E7-49AE-BE69-FE32AF49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EFE98-E7A4-46C6-A30F-673B03BA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059F-2A66-4FF1-9C6E-706BC06B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B9E9B-3CAB-49C2-9E5C-5B99044DF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DAF87-FD19-441F-86C9-9F75B5B4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C4ECD-B8CA-4ABA-AFA8-B6356897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F9A9C-C5A3-4E60-9F6D-45DC2CD4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8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AB82-859C-4E91-8A49-21B3336F5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4F5F4-1559-4646-982C-5312FF998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6E98-ECEE-4798-94D3-1591C3A5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8665E-C0CC-4A48-A67A-E9D4F4CD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8FD6-284F-4623-A965-90510E19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7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2797-60FD-461E-B734-D89A2D9A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E42B4-EB87-4957-930C-B2081A998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3B0A3-50E0-42B8-A0B3-E14909AA0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A1F8E-FEB6-4D5D-A7C2-CE39D982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10239-9344-468F-B1BA-015832A7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45C25-48E5-4398-81D4-6A686195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3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07CA-32BD-4764-A872-D77838CF3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DCF41-D287-4783-A77C-3F6314055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BF82F-323A-4E80-B4FB-FC06A6464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5F34A-F39D-411D-9CA0-7D3E5CC37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F6C09-2F6F-4F94-B7C4-4476680C8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5322E9-1152-4549-B78C-786CA8F5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6FF91B-D486-4E11-81D0-5BB74A9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FE4B4-23C1-4513-88B9-A600DD09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3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159C-8751-4738-900F-62A90C0E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A6268-177D-4D31-8402-78876AD4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D9975-7AC5-4F7E-A126-E5AFAAFE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C8E046-0B6F-46B2-A2B0-F2E4968A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6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86AF2-7922-473E-A896-5A8DC83D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1FE7C-B96B-485E-A583-0771D6E6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C82C8-9B91-42FD-8AB5-63C6E659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5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7490-5A49-400B-A654-F5E88033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B8579-BB2B-4F98-A5BB-FA72B9C35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6907E-81F2-4BEE-95A5-B9DF526B2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387E8-8883-454B-9C02-8DB882C4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3DB6B-77E0-4659-9C1B-813D99510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91232-6A0B-45AA-86D2-9E5C172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4E33-22E8-4971-93B5-24C46B78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302F-3BF5-4AE8-9C51-59B8F4C31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F8835-DE7B-4C13-B801-E6D35F7AB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1B7BC-3407-418B-B84E-4235D2AD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DAFCB-75EB-4E8D-8520-05461B3B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D1915-E0D8-4A1F-A034-D4824BD4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B0E6D-95FF-4F3A-B977-267B5C5C2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CE1B3-3590-4691-A6FE-DA1B9C17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8EC48-55AB-4A91-93D7-466566765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F08B-2DB2-4B53-A75F-8F3639194D58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361A-15BD-4FA3-B7EF-81FAA0E59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1B7E8-2674-4D21-BDEB-01A0D666E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7C27-23F0-4ACB-ACAC-58FEEEE7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1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EA0BAC-2600-4237-AAE0-836D6DECF8AA}"/>
              </a:ext>
            </a:extLst>
          </p:cNvPr>
          <p:cNvSpPr txBox="1"/>
          <p:nvPr/>
        </p:nvSpPr>
        <p:spPr>
          <a:xfrm>
            <a:off x="4637403" y="862026"/>
            <a:ext cx="3932487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বাংলার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কচি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মানিক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-</a:t>
            </a:r>
            <a:r>
              <a:rPr lang="en-US" sz="2400" dirty="0" err="1">
                <a:solidFill>
                  <a:srgbClr val="002060"/>
                </a:solidFill>
              </a:rPr>
              <a:t>জাহানারা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নাসরিন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/>
          </a:p>
          <a:p>
            <a:r>
              <a:rPr lang="en-US" sz="2400" dirty="0" err="1"/>
              <a:t>পঁচাত্তরের</a:t>
            </a:r>
            <a:r>
              <a:rPr lang="en-US" sz="2400" dirty="0"/>
              <a:t> </a:t>
            </a:r>
            <a:r>
              <a:rPr lang="en-US" sz="2400" dirty="0" err="1"/>
              <a:t>পনেরো</a:t>
            </a:r>
            <a:r>
              <a:rPr lang="en-US" sz="2400" dirty="0"/>
              <a:t> </a:t>
            </a:r>
            <a:r>
              <a:rPr lang="en-US" sz="2400" dirty="0" err="1"/>
              <a:t>আগস্টের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ভয়াল</a:t>
            </a:r>
            <a:r>
              <a:rPr lang="en-US" sz="2400" dirty="0"/>
              <a:t> </a:t>
            </a:r>
            <a:r>
              <a:rPr lang="en-US" sz="2400" dirty="0" err="1"/>
              <a:t>কালো</a:t>
            </a:r>
            <a:r>
              <a:rPr lang="en-US" sz="2400" dirty="0"/>
              <a:t> </a:t>
            </a:r>
            <a:r>
              <a:rPr lang="en-US" sz="2400" dirty="0" err="1"/>
              <a:t>রাতে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একটি</a:t>
            </a:r>
            <a:r>
              <a:rPr lang="en-US" sz="2400" dirty="0"/>
              <a:t> </a:t>
            </a:r>
            <a:r>
              <a:rPr lang="en-US" sz="2400" dirty="0" err="1"/>
              <a:t>পরিবার</a:t>
            </a:r>
            <a:r>
              <a:rPr lang="en-US" sz="2400" dirty="0"/>
              <a:t> </a:t>
            </a:r>
            <a:r>
              <a:rPr lang="en-US" sz="2400" dirty="0" err="1"/>
              <a:t>শহিদ</a:t>
            </a:r>
            <a:r>
              <a:rPr lang="en-US" sz="2400" dirty="0"/>
              <a:t> </a:t>
            </a:r>
            <a:r>
              <a:rPr lang="en-US" sz="2400" dirty="0" err="1"/>
              <a:t>হলো</a:t>
            </a:r>
            <a:endParaRPr lang="en-US" sz="2400" dirty="0"/>
          </a:p>
          <a:p>
            <a:r>
              <a:rPr lang="en-US" sz="2400" dirty="0" err="1"/>
              <a:t>দেশশত্রু</a:t>
            </a:r>
            <a:r>
              <a:rPr lang="en-US" sz="2400" dirty="0"/>
              <a:t> </a:t>
            </a:r>
            <a:r>
              <a:rPr lang="en-US" sz="2400" dirty="0" err="1"/>
              <a:t>ঘাতক</a:t>
            </a:r>
            <a:r>
              <a:rPr lang="en-US" sz="2400" dirty="0"/>
              <a:t> </a:t>
            </a:r>
            <a:r>
              <a:rPr lang="en-US" sz="2400" dirty="0" err="1"/>
              <a:t>দলের</a:t>
            </a:r>
            <a:r>
              <a:rPr lang="en-US" sz="2400" dirty="0"/>
              <a:t> </a:t>
            </a:r>
            <a:r>
              <a:rPr lang="en-US" sz="2400" dirty="0" err="1"/>
              <a:t>হাতে</a:t>
            </a:r>
            <a:r>
              <a:rPr lang="en-US" sz="2400" dirty="0"/>
              <a:t>।</a:t>
            </a:r>
          </a:p>
          <a:p>
            <a:endParaRPr lang="en-US" sz="2400" dirty="0"/>
          </a:p>
          <a:p>
            <a:r>
              <a:rPr lang="en-US" sz="2400" dirty="0" err="1"/>
              <a:t>পরিবারের</a:t>
            </a:r>
            <a:r>
              <a:rPr lang="en-US" sz="2400" dirty="0"/>
              <a:t> </a:t>
            </a:r>
            <a:r>
              <a:rPr lang="en-US" sz="2400" dirty="0" err="1"/>
              <a:t>সকলের</a:t>
            </a:r>
            <a:r>
              <a:rPr lang="en-US" sz="2400" dirty="0"/>
              <a:t> </a:t>
            </a:r>
            <a:r>
              <a:rPr lang="en-US" sz="2400" dirty="0" err="1"/>
              <a:t>নয়নের</a:t>
            </a:r>
            <a:r>
              <a:rPr lang="en-US" sz="2400" dirty="0"/>
              <a:t> </a:t>
            </a:r>
            <a:r>
              <a:rPr lang="en-US" sz="2400" dirty="0" err="1"/>
              <a:t>মণি</a:t>
            </a:r>
            <a:endParaRPr lang="en-US" sz="2400" dirty="0"/>
          </a:p>
          <a:p>
            <a:r>
              <a:rPr lang="en-US" sz="2400" dirty="0" err="1"/>
              <a:t>শেখ</a:t>
            </a:r>
            <a:r>
              <a:rPr lang="en-US" sz="2400" dirty="0"/>
              <a:t> </a:t>
            </a:r>
            <a:r>
              <a:rPr lang="en-US" sz="2400" dirty="0" err="1"/>
              <a:t>রাসেলও</a:t>
            </a:r>
            <a:r>
              <a:rPr lang="en-US" sz="2400" dirty="0"/>
              <a:t> </a:t>
            </a:r>
            <a:r>
              <a:rPr lang="en-US" sz="2400" dirty="0" err="1"/>
              <a:t>সেই</a:t>
            </a:r>
            <a:r>
              <a:rPr lang="en-US" sz="2400" dirty="0"/>
              <a:t> </a:t>
            </a:r>
            <a:r>
              <a:rPr lang="en-US" sz="2400" dirty="0" err="1"/>
              <a:t>রাতে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রক্তাক্ত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 </a:t>
            </a:r>
            <a:r>
              <a:rPr lang="en-US" sz="2400" dirty="0" err="1"/>
              <a:t>ক্ষত-বিক্ষত</a:t>
            </a:r>
            <a:r>
              <a:rPr lang="en-US" sz="2400" dirty="0"/>
              <a:t> </a:t>
            </a:r>
            <a:r>
              <a:rPr lang="en-US" sz="2400" dirty="0" err="1"/>
              <a:t>হয়েছিল</a:t>
            </a:r>
            <a:endParaRPr lang="en-US" sz="2400" dirty="0"/>
          </a:p>
          <a:p>
            <a:r>
              <a:rPr lang="en-US" sz="2400" dirty="0" err="1"/>
              <a:t>পথভ্রষ্ট</a:t>
            </a:r>
            <a:r>
              <a:rPr lang="en-US" sz="2400" dirty="0"/>
              <a:t> </a:t>
            </a:r>
            <a:r>
              <a:rPr lang="en-US" sz="2400" dirty="0" err="1"/>
              <a:t>কিছু</a:t>
            </a:r>
            <a:r>
              <a:rPr lang="en-US" sz="2400" dirty="0"/>
              <a:t> </a:t>
            </a:r>
            <a:r>
              <a:rPr lang="en-US" sz="2400" dirty="0" err="1"/>
              <a:t>নরপিশাচের</a:t>
            </a:r>
            <a:r>
              <a:rPr lang="en-US" sz="2400" dirty="0"/>
              <a:t> </a:t>
            </a:r>
            <a:r>
              <a:rPr lang="en-US" sz="2400" dirty="0" err="1"/>
              <a:t>বুলেটের</a:t>
            </a:r>
            <a:r>
              <a:rPr lang="en-US" sz="2400" dirty="0"/>
              <a:t> </a:t>
            </a:r>
            <a:r>
              <a:rPr lang="en-US" sz="2400" dirty="0" err="1"/>
              <a:t>আঘাতে</a:t>
            </a:r>
            <a:r>
              <a:rPr lang="en-US" sz="2400" dirty="0"/>
              <a:t>।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39D91-483A-4690-8030-F8CFB5DA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3868615"/>
            <a:ext cx="3318777" cy="277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48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A82F33-35B4-4462-A2BD-9EE99AF1D97C}"/>
              </a:ext>
            </a:extLst>
          </p:cNvPr>
          <p:cNvSpPr txBox="1"/>
          <p:nvPr/>
        </p:nvSpPr>
        <p:spPr>
          <a:xfrm>
            <a:off x="4909624" y="1477106"/>
            <a:ext cx="30844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মায়াভরা</a:t>
            </a:r>
            <a:r>
              <a:rPr lang="en-US" sz="2400" dirty="0"/>
              <a:t> </a:t>
            </a:r>
            <a:r>
              <a:rPr lang="en-US" sz="2400" dirty="0" err="1"/>
              <a:t>নিষ্পাপ</a:t>
            </a:r>
            <a:r>
              <a:rPr lang="en-US" sz="2400" dirty="0"/>
              <a:t> </a:t>
            </a:r>
            <a:r>
              <a:rPr lang="en-US" sz="2400" dirty="0" err="1"/>
              <a:t>শিশু</a:t>
            </a:r>
            <a:endParaRPr lang="en-US" sz="2400" dirty="0"/>
          </a:p>
          <a:p>
            <a:r>
              <a:rPr lang="en-US" sz="2400" dirty="0" err="1"/>
              <a:t>ভালোমন্দ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বোঝে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ঘৃণ্য</a:t>
            </a:r>
            <a:r>
              <a:rPr lang="en-US" sz="2400" dirty="0"/>
              <a:t> </a:t>
            </a:r>
            <a:r>
              <a:rPr lang="en-US" sz="2400" dirty="0" err="1"/>
              <a:t>হায়েনারা</a:t>
            </a:r>
            <a:r>
              <a:rPr lang="en-US" sz="2400" dirty="0"/>
              <a:t> </a:t>
            </a:r>
            <a:r>
              <a:rPr lang="en-US" sz="2400" dirty="0" err="1"/>
              <a:t>হত্যা</a:t>
            </a:r>
            <a:r>
              <a:rPr lang="en-US" sz="2400" dirty="0"/>
              <a:t> </a:t>
            </a:r>
            <a:r>
              <a:rPr lang="en-US" sz="2400" dirty="0" err="1"/>
              <a:t>করলো</a:t>
            </a:r>
            <a:r>
              <a:rPr lang="en-US" sz="2400" dirty="0"/>
              <a:t> </a:t>
            </a:r>
            <a:r>
              <a:rPr lang="en-US" sz="2400" dirty="0" err="1"/>
              <a:t>তাকে</a:t>
            </a:r>
            <a:endParaRPr lang="en-US" sz="2400" dirty="0"/>
          </a:p>
          <a:p>
            <a:r>
              <a:rPr lang="en-US" sz="2400" dirty="0" err="1"/>
              <a:t>জানিনা</a:t>
            </a:r>
            <a:r>
              <a:rPr lang="en-US" sz="2400" dirty="0"/>
              <a:t> </a:t>
            </a:r>
            <a:r>
              <a:rPr lang="en-US" sz="2400" dirty="0" err="1"/>
              <a:t>কোন</a:t>
            </a:r>
            <a:r>
              <a:rPr lang="en-US" sz="2400" dirty="0"/>
              <a:t> </a:t>
            </a:r>
            <a:r>
              <a:rPr lang="en-US" sz="2400" dirty="0" err="1"/>
              <a:t>দোষে</a:t>
            </a:r>
            <a:r>
              <a:rPr lang="en-US" sz="2400" dirty="0"/>
              <a:t>।</a:t>
            </a:r>
          </a:p>
          <a:p>
            <a:endParaRPr lang="en-US" sz="2400" dirty="0"/>
          </a:p>
          <a:p>
            <a:r>
              <a:rPr lang="en-US" sz="2400" dirty="0" err="1"/>
              <a:t>রাসেল</a:t>
            </a:r>
            <a:r>
              <a:rPr lang="en-US" sz="2400" dirty="0"/>
              <a:t> </a:t>
            </a:r>
            <a:r>
              <a:rPr lang="en-US" sz="2400" dirty="0" err="1"/>
              <a:t>তুমি</a:t>
            </a:r>
            <a:r>
              <a:rPr lang="en-US" sz="2400" dirty="0"/>
              <a:t> </a:t>
            </a:r>
            <a:r>
              <a:rPr lang="en-US" sz="2400" dirty="0" err="1"/>
              <a:t>মরোনি</a:t>
            </a:r>
            <a:r>
              <a:rPr lang="en-US" sz="2400" dirty="0"/>
              <a:t> </a:t>
            </a:r>
            <a:r>
              <a:rPr lang="en-US" sz="2400" dirty="0" err="1"/>
              <a:t>ভাই</a:t>
            </a:r>
            <a:endParaRPr lang="en-US" sz="2400" dirty="0"/>
          </a:p>
          <a:p>
            <a:r>
              <a:rPr lang="en-US" sz="2400" dirty="0" err="1"/>
              <a:t>অমর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রয়ে</a:t>
            </a:r>
            <a:r>
              <a:rPr lang="en-US" sz="2400" dirty="0"/>
              <a:t> </a:t>
            </a:r>
            <a:r>
              <a:rPr lang="en-US" sz="2400" dirty="0" err="1"/>
              <a:t>গেছ</a:t>
            </a:r>
            <a:r>
              <a:rPr lang="en-US" sz="2400" dirty="0"/>
              <a:t> </a:t>
            </a:r>
            <a:r>
              <a:rPr lang="en-US" sz="2400" dirty="0" err="1"/>
              <a:t>চিরতরে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কোটি</a:t>
            </a:r>
            <a:r>
              <a:rPr lang="en-US" sz="2400" dirty="0"/>
              <a:t> </a:t>
            </a:r>
            <a:r>
              <a:rPr lang="en-US" sz="2400" dirty="0" err="1"/>
              <a:t>শিশুর</a:t>
            </a:r>
            <a:r>
              <a:rPr lang="en-US" sz="2400" dirty="0"/>
              <a:t> </a:t>
            </a:r>
            <a:r>
              <a:rPr lang="en-US" sz="2400" dirty="0" err="1"/>
              <a:t>প্রাণের</a:t>
            </a:r>
            <a:r>
              <a:rPr lang="en-US" sz="2400" dirty="0"/>
              <a:t> </a:t>
            </a:r>
            <a:r>
              <a:rPr lang="en-US" sz="2400" dirty="0" err="1"/>
              <a:t>স্পন্দন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endParaRPr lang="en-US" sz="2400" dirty="0"/>
          </a:p>
          <a:p>
            <a:r>
              <a:rPr lang="en-US" sz="2400" dirty="0" err="1"/>
              <a:t>আছ</a:t>
            </a:r>
            <a:r>
              <a:rPr lang="en-US" sz="2400" dirty="0"/>
              <a:t> </a:t>
            </a:r>
            <a:r>
              <a:rPr lang="en-US" sz="2400" dirty="0" err="1"/>
              <a:t>বাংলার</a:t>
            </a:r>
            <a:r>
              <a:rPr lang="en-US" sz="2400" dirty="0"/>
              <a:t> </a:t>
            </a:r>
            <a:r>
              <a:rPr lang="en-US" sz="2400" dirty="0" err="1"/>
              <a:t>প্রতিটি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 </a:t>
            </a:r>
            <a:r>
              <a:rPr lang="en-US" sz="2400" dirty="0" err="1"/>
              <a:t>ঘরে</a:t>
            </a:r>
            <a:r>
              <a:rPr lang="en-US" sz="2400" dirty="0"/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492546-42C3-4C2F-8E70-8D4C57D59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" y="3429000"/>
            <a:ext cx="3552093" cy="320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6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F9A6E3-DE28-48A9-B401-BA5394AE96EF}"/>
              </a:ext>
            </a:extLst>
          </p:cNvPr>
          <p:cNvSpPr txBox="1"/>
          <p:nvPr/>
        </p:nvSpPr>
        <p:spPr>
          <a:xfrm>
            <a:off x="4628271" y="604911"/>
            <a:ext cx="283443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অধিকার</a:t>
            </a:r>
            <a:r>
              <a:rPr lang="en-US" sz="2400" dirty="0"/>
              <a:t> </a:t>
            </a:r>
            <a:r>
              <a:rPr lang="en-US" sz="2400" dirty="0" err="1"/>
              <a:t>পাবে</a:t>
            </a:r>
            <a:r>
              <a:rPr lang="en-US" sz="2400" dirty="0"/>
              <a:t> </a:t>
            </a:r>
            <a:r>
              <a:rPr lang="en-US" sz="2400" dirty="0" err="1"/>
              <a:t>সকল</a:t>
            </a:r>
            <a:r>
              <a:rPr lang="en-US" sz="2400" dirty="0"/>
              <a:t> </a:t>
            </a:r>
            <a:r>
              <a:rPr lang="en-US" sz="2400" dirty="0" err="1"/>
              <a:t>শিশু</a:t>
            </a:r>
            <a:endParaRPr lang="en-US" sz="2400" dirty="0"/>
          </a:p>
          <a:p>
            <a:r>
              <a:rPr lang="en-US" sz="2400" dirty="0" err="1"/>
              <a:t>বাঁচবে</a:t>
            </a:r>
            <a:r>
              <a:rPr lang="en-US" sz="2400" dirty="0"/>
              <a:t> </a:t>
            </a:r>
            <a:r>
              <a:rPr lang="en-US" sz="2400" dirty="0" err="1"/>
              <a:t>হেসে</a:t>
            </a:r>
            <a:r>
              <a:rPr lang="en-US" sz="2400" dirty="0"/>
              <a:t> </a:t>
            </a:r>
            <a:r>
              <a:rPr lang="en-US" sz="2400" dirty="0" err="1"/>
              <a:t>খেলে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দেখবো</a:t>
            </a:r>
            <a:r>
              <a:rPr lang="en-US" sz="2400" dirty="0"/>
              <a:t> </a:t>
            </a:r>
            <a:r>
              <a:rPr lang="en-US" sz="2400" dirty="0" err="1"/>
              <a:t>মোরা</a:t>
            </a:r>
            <a:r>
              <a:rPr lang="en-US" sz="2400" dirty="0"/>
              <a:t> </a:t>
            </a:r>
            <a:r>
              <a:rPr lang="en-US" sz="2400" dirty="0" err="1"/>
              <a:t>রাসেল</a:t>
            </a:r>
            <a:r>
              <a:rPr lang="en-US" sz="2400" dirty="0"/>
              <a:t> </a:t>
            </a:r>
            <a:r>
              <a:rPr lang="en-US" sz="2400" dirty="0" err="1"/>
              <a:t>তখন</a:t>
            </a:r>
            <a:endParaRPr lang="en-US" sz="2400" dirty="0"/>
          </a:p>
          <a:p>
            <a:r>
              <a:rPr lang="en-US" sz="2400" dirty="0" err="1"/>
              <a:t>হাসছে</a:t>
            </a:r>
            <a:r>
              <a:rPr lang="en-US" sz="2400" dirty="0"/>
              <a:t> </a:t>
            </a:r>
            <a:r>
              <a:rPr lang="en-US" sz="2400" dirty="0" err="1"/>
              <a:t>বসে</a:t>
            </a:r>
            <a:r>
              <a:rPr lang="en-US" sz="2400" dirty="0"/>
              <a:t> </a:t>
            </a:r>
            <a:r>
              <a:rPr lang="en-US" sz="2400" dirty="0" err="1"/>
              <a:t>বঙ্গমাতার</a:t>
            </a:r>
            <a:r>
              <a:rPr lang="en-US" sz="2400" dirty="0"/>
              <a:t> </a:t>
            </a:r>
            <a:r>
              <a:rPr lang="en-US" sz="2400" dirty="0" err="1"/>
              <a:t>কোলে</a:t>
            </a:r>
            <a:r>
              <a:rPr lang="en-US" sz="2400" dirty="0"/>
              <a:t>।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98554C-94CF-460C-AE8A-6DD23A640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048" y="2919047"/>
            <a:ext cx="5257800" cy="377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7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2019-11-20T13:24:49Z</dcterms:created>
  <dcterms:modified xsi:type="dcterms:W3CDTF">2019-11-20T16:59:13Z</dcterms:modified>
</cp:coreProperties>
</file>