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3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8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866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6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343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17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3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2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1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4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1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4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22F0-B3B0-43F4-A777-52B805E777A4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C86CBC-E4FE-41F5-8352-22E19FCB1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8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0E09E8-C51F-4B2D-969E-F48C04C414BD}"/>
              </a:ext>
            </a:extLst>
          </p:cNvPr>
          <p:cNvSpPr txBox="1"/>
          <p:nvPr/>
        </p:nvSpPr>
        <p:spPr>
          <a:xfrm>
            <a:off x="3657601" y="1443840"/>
            <a:ext cx="66680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2"/>
                </a:solidFill>
              </a:rPr>
              <a:t>ভাষা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শহিদদের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দান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2400" dirty="0" err="1">
                <a:solidFill>
                  <a:srgbClr val="0070C0"/>
                </a:solidFill>
              </a:rPr>
              <a:t>জাহানারা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নাসরিন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সেসব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শহিদদের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প্রতি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হাজারো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সালাম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আমার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যাদের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ত্যাগের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জন্যই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মুক্তি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মিললো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প্রিয়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দুঃখিনী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বর্ণমালার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।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রক্ত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দিয়ে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যারা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দিয়েছিল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মাতৃভাষার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দাম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ইতিহাসের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পাতায়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স্বর্ণোজ্জ্বল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থাকবে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সেসব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আত্মোৎসর্গকারী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ভাষা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শহিদদের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নাম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।</a:t>
            </a:r>
          </a:p>
          <a:p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5336D8-2B4F-4E3E-98A2-FBB119A56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5" y="548639"/>
            <a:ext cx="2630658" cy="5760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634DD3-B777-424E-822D-6189106BC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6369" y="548639"/>
            <a:ext cx="2457156" cy="57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18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A76630-AEFD-46D7-91AE-C9257808B0EA}"/>
              </a:ext>
            </a:extLst>
          </p:cNvPr>
          <p:cNvSpPr txBox="1"/>
          <p:nvPr/>
        </p:nvSpPr>
        <p:spPr>
          <a:xfrm>
            <a:off x="3860452" y="1533379"/>
            <a:ext cx="447109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তোমরা</a:t>
            </a:r>
            <a:r>
              <a:rPr lang="en-US" sz="2400" dirty="0"/>
              <a:t> </a:t>
            </a:r>
            <a:r>
              <a:rPr lang="en-US" sz="2400" dirty="0" err="1"/>
              <a:t>যুগিয়েছো</a:t>
            </a:r>
            <a:r>
              <a:rPr lang="en-US" sz="2400" dirty="0"/>
              <a:t> </a:t>
            </a:r>
            <a:r>
              <a:rPr lang="en-US" sz="2400" dirty="0" err="1"/>
              <a:t>চির</a:t>
            </a:r>
            <a:r>
              <a:rPr lang="en-US" sz="2400" dirty="0"/>
              <a:t> </a:t>
            </a:r>
            <a:r>
              <a:rPr lang="en-US" sz="2400" dirty="0" err="1"/>
              <a:t>প্রেরণা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তোমাদের</a:t>
            </a:r>
            <a:r>
              <a:rPr lang="en-US" sz="2400" dirty="0"/>
              <a:t> </a:t>
            </a:r>
            <a:r>
              <a:rPr lang="en-US" sz="2400" dirty="0" err="1"/>
              <a:t>জীবন</a:t>
            </a:r>
            <a:r>
              <a:rPr lang="en-US" sz="2400" dirty="0"/>
              <a:t> </a:t>
            </a:r>
            <a:r>
              <a:rPr lang="en-US" sz="2400" dirty="0" err="1"/>
              <a:t>দিয়ে</a:t>
            </a:r>
            <a:r>
              <a:rPr lang="en-US" sz="2400" dirty="0"/>
              <a:t> </a:t>
            </a:r>
            <a:r>
              <a:rPr lang="en-US" sz="2400" dirty="0" err="1"/>
              <a:t>করেছিলে</a:t>
            </a:r>
            <a:endParaRPr lang="en-US" sz="2400" dirty="0"/>
          </a:p>
          <a:p>
            <a:r>
              <a:rPr lang="en-US" sz="2400" dirty="0" err="1"/>
              <a:t>বাঙালি</a:t>
            </a:r>
            <a:r>
              <a:rPr lang="en-US" sz="2400" dirty="0"/>
              <a:t> </a:t>
            </a:r>
            <a:r>
              <a:rPr lang="en-US" sz="2400" dirty="0" err="1"/>
              <a:t>জাতিসত্বা</a:t>
            </a:r>
            <a:r>
              <a:rPr lang="en-US" sz="2400" dirty="0"/>
              <a:t> </a:t>
            </a:r>
            <a:r>
              <a:rPr lang="en-US" sz="2400" dirty="0" err="1"/>
              <a:t>বিকাশের</a:t>
            </a:r>
            <a:r>
              <a:rPr lang="en-US" sz="2400" dirty="0"/>
              <a:t> </a:t>
            </a:r>
            <a:r>
              <a:rPr lang="en-US" sz="2400" dirty="0" err="1"/>
              <a:t>সংগ্রামের</a:t>
            </a:r>
            <a:r>
              <a:rPr lang="en-US" sz="2400" dirty="0"/>
              <a:t> </a:t>
            </a:r>
            <a:r>
              <a:rPr lang="en-US" sz="2400" dirty="0" err="1"/>
              <a:t>সূচনা</a:t>
            </a:r>
            <a:r>
              <a:rPr lang="en-US" sz="2400" dirty="0"/>
              <a:t>।</a:t>
            </a:r>
          </a:p>
          <a:p>
            <a:endParaRPr lang="en-US" sz="2400" dirty="0"/>
          </a:p>
          <a:p>
            <a:r>
              <a:rPr lang="en-US" sz="2400" dirty="0" err="1"/>
              <a:t>তাইতো</a:t>
            </a:r>
            <a:r>
              <a:rPr lang="en-US" sz="2400" dirty="0"/>
              <a:t> </a:t>
            </a:r>
            <a:r>
              <a:rPr lang="en-US" sz="2400" dirty="0" err="1"/>
              <a:t>তোমাদের</a:t>
            </a:r>
            <a:r>
              <a:rPr lang="en-US" sz="2400" dirty="0"/>
              <a:t> </a:t>
            </a:r>
            <a:r>
              <a:rPr lang="en-US" sz="2400" dirty="0" err="1"/>
              <a:t>সশ্রদ্ধচিত্তে</a:t>
            </a:r>
            <a:r>
              <a:rPr lang="en-US" sz="2400" dirty="0"/>
              <a:t> </a:t>
            </a:r>
            <a:r>
              <a:rPr lang="en-US" sz="2400" dirty="0" err="1"/>
              <a:t>মোরা</a:t>
            </a:r>
            <a:r>
              <a:rPr lang="en-US" sz="2400" dirty="0"/>
              <a:t> </a:t>
            </a:r>
            <a:r>
              <a:rPr lang="en-US" sz="2400" dirty="0" err="1"/>
              <a:t>করি</a:t>
            </a:r>
            <a:r>
              <a:rPr lang="en-US" sz="2400" dirty="0"/>
              <a:t> </a:t>
            </a:r>
            <a:r>
              <a:rPr lang="en-US" sz="2400" dirty="0" err="1"/>
              <a:t>স্মরণ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ভুলতে</a:t>
            </a:r>
            <a:r>
              <a:rPr lang="en-US" sz="2400" dirty="0"/>
              <a:t> </a:t>
            </a:r>
            <a:r>
              <a:rPr lang="en-US" sz="2400" dirty="0" err="1"/>
              <a:t>পারবোনা</a:t>
            </a:r>
            <a:r>
              <a:rPr lang="en-US" sz="2400" dirty="0"/>
              <a:t> </a:t>
            </a:r>
            <a:r>
              <a:rPr lang="en-US" sz="2400" dirty="0" err="1"/>
              <a:t>কোনদিন</a:t>
            </a:r>
            <a:r>
              <a:rPr lang="en-US" sz="2400" dirty="0"/>
              <a:t> </a:t>
            </a:r>
            <a:r>
              <a:rPr lang="en-US" sz="2400" dirty="0" err="1"/>
              <a:t>তোমাদের</a:t>
            </a:r>
            <a:r>
              <a:rPr lang="en-US" sz="2400" dirty="0"/>
              <a:t> </a:t>
            </a:r>
            <a:r>
              <a:rPr lang="en-US" sz="2400" dirty="0" err="1"/>
              <a:t>কীর্তি</a:t>
            </a:r>
            <a:endParaRPr lang="en-US" sz="2400" dirty="0"/>
          </a:p>
          <a:p>
            <a:r>
              <a:rPr lang="en-US" sz="2400" dirty="0" err="1"/>
              <a:t>স্মৃতিতে</a:t>
            </a:r>
            <a:r>
              <a:rPr lang="en-US" sz="2400" dirty="0"/>
              <a:t> </a:t>
            </a:r>
            <a:r>
              <a:rPr lang="en-US" sz="2400" dirty="0" err="1"/>
              <a:t>মোদের</a:t>
            </a:r>
            <a:r>
              <a:rPr lang="en-US" sz="2400" dirty="0"/>
              <a:t> </a:t>
            </a:r>
            <a:r>
              <a:rPr lang="en-US" sz="2400" dirty="0" err="1"/>
              <a:t>অম্লান</a:t>
            </a:r>
            <a:r>
              <a:rPr lang="en-US" sz="2400" dirty="0"/>
              <a:t> </a:t>
            </a:r>
            <a:r>
              <a:rPr lang="en-US" sz="2400" dirty="0" err="1"/>
              <a:t>থাকবে</a:t>
            </a:r>
            <a:r>
              <a:rPr lang="en-US" sz="2400" dirty="0"/>
              <a:t> </a:t>
            </a:r>
            <a:r>
              <a:rPr lang="en-US" sz="2400" dirty="0" err="1"/>
              <a:t>আজীবন</a:t>
            </a:r>
            <a:r>
              <a:rPr lang="en-US" sz="24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3990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E1FE-1BFC-4408-B7D5-2254033AC81D}"/>
              </a:ext>
            </a:extLst>
          </p:cNvPr>
          <p:cNvSpPr txBox="1"/>
          <p:nvPr/>
        </p:nvSpPr>
        <p:spPr>
          <a:xfrm>
            <a:off x="4114528" y="1364566"/>
            <a:ext cx="3962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দেখিয়েছো</a:t>
            </a:r>
            <a:r>
              <a:rPr lang="en-US" sz="2400" dirty="0"/>
              <a:t> </a:t>
            </a:r>
            <a:r>
              <a:rPr lang="en-US" sz="2400" dirty="0" err="1"/>
              <a:t>সংগ্রাম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বেঁচে</a:t>
            </a:r>
            <a:r>
              <a:rPr lang="en-US" sz="2400" dirty="0"/>
              <a:t> </a:t>
            </a:r>
            <a:r>
              <a:rPr lang="en-US" sz="2400" dirty="0" err="1"/>
              <a:t>থাকার</a:t>
            </a:r>
            <a:r>
              <a:rPr lang="en-US" sz="2400" dirty="0"/>
              <a:t> </a:t>
            </a:r>
            <a:r>
              <a:rPr lang="en-US" sz="2400" dirty="0" err="1"/>
              <a:t>পথ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সেই</a:t>
            </a:r>
            <a:r>
              <a:rPr lang="en-US" sz="2400" dirty="0"/>
              <a:t> </a:t>
            </a:r>
            <a:r>
              <a:rPr lang="en-US" sz="2400" dirty="0" err="1"/>
              <a:t>চেতনায়</a:t>
            </a:r>
            <a:r>
              <a:rPr lang="en-US" sz="2400" dirty="0"/>
              <a:t> </a:t>
            </a:r>
            <a:r>
              <a:rPr lang="en-US" sz="2400" dirty="0" err="1"/>
              <a:t>উদ্ভাসিত</a:t>
            </a:r>
            <a:r>
              <a:rPr lang="en-US" sz="2400" dirty="0"/>
              <a:t> </a:t>
            </a:r>
            <a:r>
              <a:rPr lang="en-US" sz="2400" dirty="0" err="1"/>
              <a:t>হয়ে</a:t>
            </a:r>
            <a:r>
              <a:rPr lang="en-US" sz="2400" dirty="0"/>
              <a:t> </a:t>
            </a:r>
            <a:r>
              <a:rPr lang="en-US" sz="2400" dirty="0" err="1"/>
              <a:t>মোরা</a:t>
            </a:r>
            <a:r>
              <a:rPr lang="en-US" sz="2400" dirty="0"/>
              <a:t> </a:t>
            </a:r>
            <a:r>
              <a:rPr lang="en-US" sz="2400" dirty="0" err="1"/>
              <a:t>করেছি</a:t>
            </a:r>
            <a:endParaRPr lang="en-US" sz="2400" dirty="0"/>
          </a:p>
          <a:p>
            <a:r>
              <a:rPr lang="en-US" sz="2400" dirty="0" err="1"/>
              <a:t>অসমাপ্ত</a:t>
            </a:r>
            <a:r>
              <a:rPr lang="en-US" sz="2400" dirty="0"/>
              <a:t> </a:t>
            </a:r>
            <a:r>
              <a:rPr lang="en-US" sz="2400" dirty="0" err="1"/>
              <a:t>কাজ</a:t>
            </a:r>
            <a:r>
              <a:rPr lang="en-US" sz="2400" dirty="0"/>
              <a:t> </a:t>
            </a:r>
            <a:r>
              <a:rPr lang="en-US" sz="2400" dirty="0" err="1"/>
              <a:t>সমাপ্ত</a:t>
            </a:r>
            <a:r>
              <a:rPr lang="en-US" sz="2400" dirty="0"/>
              <a:t> </a:t>
            </a:r>
            <a:r>
              <a:rPr lang="en-US" sz="2400" dirty="0" err="1"/>
              <a:t>করার</a:t>
            </a:r>
            <a:r>
              <a:rPr lang="en-US" sz="2400" dirty="0"/>
              <a:t> </a:t>
            </a:r>
            <a:r>
              <a:rPr lang="en-US" sz="2400" dirty="0" err="1"/>
              <a:t>দীপ্ত</a:t>
            </a:r>
            <a:r>
              <a:rPr lang="en-US" sz="2400" dirty="0"/>
              <a:t> </a:t>
            </a:r>
            <a:r>
              <a:rPr lang="en-US" sz="2400" dirty="0" err="1"/>
              <a:t>শপথ</a:t>
            </a:r>
            <a:r>
              <a:rPr lang="en-US" sz="2400" dirty="0"/>
              <a:t>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C1EEB-129B-48B6-BE2D-6AECE1011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792" y="3723255"/>
            <a:ext cx="6762750" cy="26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24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95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2019-11-15T07:07:37Z</dcterms:created>
  <dcterms:modified xsi:type="dcterms:W3CDTF">2019-11-20T16:57:48Z</dcterms:modified>
</cp:coreProperties>
</file>