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90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9B99D-DEF2-4AA5-8079-F7B4A84472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7E9363-3B37-479C-9477-C990025D42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6DE12-7FD3-4290-86C9-1CE0CECA4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D724-C166-4B41-8793-CCFF21A624C2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7870C-E0AC-473E-9F08-A18F4F580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78EB09-42C3-46DC-BC10-E06E86A10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C75A-C695-4EDA-BA17-2644C8F1F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218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BDA04-EA39-442E-9A85-3AA4AB2C1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CB409C-8E84-4D3F-810A-455A8723A4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65E15-89D1-4E83-B629-E576582C7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D724-C166-4B41-8793-CCFF21A624C2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A636EC-921B-47E9-9C93-6C74973CD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4A04C-EDEB-4539-BCD7-6EAC12DD4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C75A-C695-4EDA-BA17-2644C8F1F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71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09116D-1FDF-4678-B0E7-A171DEC0C2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E37DCF-4C0B-408E-9F9A-DF33D276DA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CD602E-6F42-465C-AC9B-B6F3AE299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D724-C166-4B41-8793-CCFF21A624C2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AC79B4-2AF9-4879-9717-DA4CB61BF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D4A89F-DB7C-48EF-9225-1649A98F7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C75A-C695-4EDA-BA17-2644C8F1F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589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CB63A-ED48-4F84-8CDA-18BD3F300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3D2CA-1A3A-467E-BD06-70A037A74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A1C849-5823-4301-8AD0-E53027476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D724-C166-4B41-8793-CCFF21A624C2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363C2-710B-428A-A25B-1B64879C8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0534C5-FF43-4783-A8B8-827A8CDAA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C75A-C695-4EDA-BA17-2644C8F1F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84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1EAEE-0793-4C4C-A3B4-00CE52CE9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9DDEC3-C759-408B-974D-81898726C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DDBC57-1CB3-4F0F-9A4E-16BCDDA0D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D724-C166-4B41-8793-CCFF21A624C2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BE4F62-7753-4217-8DFA-10D21868F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889922-5359-455A-ABF1-F89E15C6F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C75A-C695-4EDA-BA17-2644C8F1F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631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8768C-5D44-4A16-AEBE-152473CD3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C96A6-741F-4D9A-9673-8C6303638E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AAE006-0E79-46AB-B17D-FB8ED66E0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6BA18D-8672-4338-BE16-B87BF633E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D724-C166-4B41-8793-CCFF21A624C2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D483A1-B6B1-4368-BADA-D151FC3B6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D4D146-1DE4-4A56-880C-C1ED64D84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C75A-C695-4EDA-BA17-2644C8F1F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996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7BAD1-D09D-471E-A957-618940133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596886-DECF-41E7-8409-E101CB8961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E060DC-7ABC-4EB1-8055-144702FD1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641391-CAA2-41BA-A018-588F84B034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BA608F-F24B-4614-934D-17FEA3E325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80B350-DC70-4C9A-BDC4-5C81F4EB6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D724-C166-4B41-8793-CCFF21A624C2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DAB0ED-43E1-4987-A00B-5E546871E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D5FD5A-3B62-4F06-8923-D1F86EB0A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C75A-C695-4EDA-BA17-2644C8F1F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404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0AED8-21DD-4245-82CF-FFBACEAB7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326F91-A5DF-40E4-93C4-3961B9B10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D724-C166-4B41-8793-CCFF21A624C2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0C9BDE-E35B-401E-B18E-2FF8BC7F5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525570-35D5-4FBC-A03A-92828F3D5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C75A-C695-4EDA-BA17-2644C8F1F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51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30972BE-CEB6-4BCB-A346-28FD334ADC9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E61BE27-728E-4CBA-A1BC-6B9314956277}"/>
              </a:ext>
            </a:extLst>
          </p:cNvPr>
          <p:cNvSpPr/>
          <p:nvPr userDrawn="1"/>
        </p:nvSpPr>
        <p:spPr>
          <a:xfrm>
            <a:off x="169817" y="156754"/>
            <a:ext cx="11874137" cy="654449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273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40E5E-3F7D-478D-824B-22CEB21C9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455B0-FC88-4EEE-B527-1653CE913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28F592-BE3B-445A-90C2-F60826631B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FBE869-56BB-4D87-8A3E-ED43F4A1C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D724-C166-4B41-8793-CCFF21A624C2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28E2D8-32E9-462D-8766-665981D08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C5864C-8370-4710-9B8B-822C4590E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C75A-C695-4EDA-BA17-2644C8F1F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451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BCA75-F272-4251-9637-A4B16EEF4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DE48BB-4EDC-43FA-A10A-FD4CD35FD2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E6C765-1AA7-4560-98BA-850E837BC7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4CB8B3-4D98-4340-8EDB-330B4AF58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D724-C166-4B41-8793-CCFF21A624C2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5CDF6D-E315-4021-8458-078438F66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4AD587-32FA-4867-9C8E-DBEEAE4EA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C75A-C695-4EDA-BA17-2644C8F1F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59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86A75B-1E6B-4DAF-B9D2-1AD7F5C8C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091CF6-E2AC-4BF8-8B64-F368627DF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A8A5EB-EA68-4891-99DD-D90B2F9C81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8D724-C166-4B41-8793-CCFF21A624C2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0D96F-D136-46E0-8021-6E84D5E2D2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7654C8-81E0-4974-A01C-2BFDE94E63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2C75A-C695-4EDA-BA17-2644C8F1F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844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6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4BF6C9-DDB5-4328-AEA7-BBD10EC54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5" y="182880"/>
            <a:ext cx="11873131" cy="648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920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E336720A-5CF5-4771-939C-718CA09A6D4A}"/>
              </a:ext>
            </a:extLst>
          </p:cNvPr>
          <p:cNvSpPr txBox="1">
            <a:spLocks/>
          </p:cNvSpPr>
          <p:nvPr/>
        </p:nvSpPr>
        <p:spPr>
          <a:xfrm>
            <a:off x="2933700" y="318472"/>
            <a:ext cx="6324600" cy="1143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FF0000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Word Meaning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975747-83DF-4E9A-AFAD-3F1578572E91}"/>
              </a:ext>
            </a:extLst>
          </p:cNvPr>
          <p:cNvSpPr txBox="1"/>
          <p:nvPr/>
        </p:nvSpPr>
        <p:spPr>
          <a:xfrm>
            <a:off x="2209800" y="2485629"/>
            <a:ext cx="1447800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cow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742F84-3FAF-4509-9643-E7A814DB3C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858" y="1877240"/>
            <a:ext cx="2606107" cy="2027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C46409-0D77-438E-BFEE-401373A80F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858" y="4293703"/>
            <a:ext cx="2606107" cy="21333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0801C3-78A4-44E3-B70D-9472CEE68B9B}"/>
              </a:ext>
            </a:extLst>
          </p:cNvPr>
          <p:cNvSpPr txBox="1"/>
          <p:nvPr/>
        </p:nvSpPr>
        <p:spPr>
          <a:xfrm>
            <a:off x="7385538" y="2147074"/>
            <a:ext cx="4360985" cy="144655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One kind of animal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BD0605-1626-449D-84A1-0066446AE9DE}"/>
              </a:ext>
            </a:extLst>
          </p:cNvPr>
          <p:cNvSpPr txBox="1"/>
          <p:nvPr/>
        </p:nvSpPr>
        <p:spPr>
          <a:xfrm>
            <a:off x="2209800" y="4975651"/>
            <a:ext cx="1447800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tub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2D3787-452B-48C8-9CE7-31E87B8ACB05}"/>
              </a:ext>
            </a:extLst>
          </p:cNvPr>
          <p:cNvSpPr txBox="1"/>
          <p:nvPr/>
        </p:nvSpPr>
        <p:spPr>
          <a:xfrm>
            <a:off x="7438223" y="4437763"/>
            <a:ext cx="4360985" cy="144655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A pot of plant of flower</a:t>
            </a:r>
          </a:p>
        </p:txBody>
      </p:sp>
    </p:spTree>
    <p:extLst>
      <p:ext uri="{BB962C8B-B14F-4D97-AF65-F5344CB8AC3E}">
        <p14:creationId xmlns:p14="http://schemas.microsoft.com/office/powerpoint/2010/main" val="31971714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9ADF7014-A7AC-4CC2-8750-FCBC8D59811B}"/>
              </a:ext>
            </a:extLst>
          </p:cNvPr>
          <p:cNvSpPr txBox="1">
            <a:spLocks/>
          </p:cNvSpPr>
          <p:nvPr/>
        </p:nvSpPr>
        <p:spPr>
          <a:xfrm>
            <a:off x="2933700" y="344977"/>
            <a:ext cx="6324600" cy="1143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FF0000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Word Meaning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B4DA83-41BA-4AAB-8904-D7F6415AEF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351" y="1647824"/>
            <a:ext cx="2732920" cy="22930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4705C4-AB7A-4AF4-A2E2-398BC0B891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819" y="4100704"/>
            <a:ext cx="1699983" cy="24890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94AFA0-3B4C-468A-A880-5DA3BE327B0C}"/>
              </a:ext>
            </a:extLst>
          </p:cNvPr>
          <p:cNvSpPr txBox="1"/>
          <p:nvPr/>
        </p:nvSpPr>
        <p:spPr>
          <a:xfrm>
            <a:off x="1014015" y="2409619"/>
            <a:ext cx="1771388" cy="76944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28575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kitten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C14AE3-9591-4ACE-A891-3683F5B3FA8A}"/>
              </a:ext>
            </a:extLst>
          </p:cNvPr>
          <p:cNvSpPr txBox="1"/>
          <p:nvPr/>
        </p:nvSpPr>
        <p:spPr>
          <a:xfrm>
            <a:off x="7077807" y="2071065"/>
            <a:ext cx="4360985" cy="76944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28575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Mini cat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9E73B9-4FC8-43E8-B15C-AEF304549EA8}"/>
              </a:ext>
            </a:extLst>
          </p:cNvPr>
          <p:cNvSpPr txBox="1"/>
          <p:nvPr/>
        </p:nvSpPr>
        <p:spPr>
          <a:xfrm>
            <a:off x="914400" y="4960493"/>
            <a:ext cx="2293033" cy="76944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28575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Tubewell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2F8303-457C-4518-A777-FDD69F023A93}"/>
              </a:ext>
            </a:extLst>
          </p:cNvPr>
          <p:cNvSpPr txBox="1"/>
          <p:nvPr/>
        </p:nvSpPr>
        <p:spPr>
          <a:xfrm>
            <a:off x="7077807" y="4621939"/>
            <a:ext cx="4360985" cy="144655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28575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The source of drinking water </a:t>
            </a:r>
          </a:p>
        </p:txBody>
      </p:sp>
    </p:spTree>
    <p:extLst>
      <p:ext uri="{BB962C8B-B14F-4D97-AF65-F5344CB8AC3E}">
        <p14:creationId xmlns:p14="http://schemas.microsoft.com/office/powerpoint/2010/main" val="120488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AE7EA4-7385-46CC-A6D0-994F9A5987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199" y="1931771"/>
            <a:ext cx="1303053" cy="9174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9E22B8-1325-4D7F-B214-98FF068683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199" y="3265834"/>
            <a:ext cx="1303054" cy="9174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EDCF0E-51BF-408F-B9EB-1F215D98D3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935" y="4536425"/>
            <a:ext cx="1249317" cy="8796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DD69DF-1BEF-412B-A5A5-12E9150B3F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00" y="5611101"/>
            <a:ext cx="503731" cy="794886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47A31AE9-C862-4E34-96D3-2FAF693DE3C5}"/>
              </a:ext>
            </a:extLst>
          </p:cNvPr>
          <p:cNvSpPr txBox="1">
            <a:spLocks/>
          </p:cNvSpPr>
          <p:nvPr/>
        </p:nvSpPr>
        <p:spPr>
          <a:xfrm>
            <a:off x="2933700" y="318473"/>
            <a:ext cx="6324600" cy="114300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28575">
            <a:solidFill>
              <a:srgbClr val="FF0000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Matching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ED53A9-5A2F-457C-9044-40EEE567A107}"/>
              </a:ext>
            </a:extLst>
          </p:cNvPr>
          <p:cNvSpPr txBox="1"/>
          <p:nvPr/>
        </p:nvSpPr>
        <p:spPr>
          <a:xfrm>
            <a:off x="9595306" y="5628822"/>
            <a:ext cx="1447800" cy="769441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 w="28575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cow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CC55F2-12DD-4FA6-A97D-37068E80C8B5}"/>
              </a:ext>
            </a:extLst>
          </p:cNvPr>
          <p:cNvSpPr txBox="1"/>
          <p:nvPr/>
        </p:nvSpPr>
        <p:spPr>
          <a:xfrm>
            <a:off x="9595306" y="4363988"/>
            <a:ext cx="1447800" cy="769441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 w="28575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tub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CBA5FF-0156-4AF5-8C7B-7F8039823F5E}"/>
              </a:ext>
            </a:extLst>
          </p:cNvPr>
          <p:cNvSpPr txBox="1"/>
          <p:nvPr/>
        </p:nvSpPr>
        <p:spPr>
          <a:xfrm>
            <a:off x="9433513" y="1734370"/>
            <a:ext cx="1771388" cy="769441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 w="28575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kitten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98562D-5016-4A4E-8C39-2FFCDCE93435}"/>
              </a:ext>
            </a:extLst>
          </p:cNvPr>
          <p:cNvSpPr txBox="1"/>
          <p:nvPr/>
        </p:nvSpPr>
        <p:spPr>
          <a:xfrm>
            <a:off x="9172690" y="3044279"/>
            <a:ext cx="2293033" cy="769441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 w="28575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Tubewell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9062896-8FE7-424F-ADC4-5340D561B7AC}"/>
              </a:ext>
            </a:extLst>
          </p:cNvPr>
          <p:cNvCxnSpPr>
            <a:cxnSpLocks/>
          </p:cNvCxnSpPr>
          <p:nvPr/>
        </p:nvCxnSpPr>
        <p:spPr>
          <a:xfrm>
            <a:off x="2546252" y="2497493"/>
            <a:ext cx="6887261" cy="35110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42BDBC5-E9FE-4171-9B8E-6AE50ADCE43E}"/>
              </a:ext>
            </a:extLst>
          </p:cNvPr>
          <p:cNvCxnSpPr>
            <a:stCxn id="3" idx="3"/>
          </p:cNvCxnSpPr>
          <p:nvPr/>
        </p:nvCxnSpPr>
        <p:spPr>
          <a:xfrm>
            <a:off x="2546253" y="3724554"/>
            <a:ext cx="6887260" cy="10241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AD37513-32B9-4558-BDA4-A704BE41F435}"/>
              </a:ext>
            </a:extLst>
          </p:cNvPr>
          <p:cNvCxnSpPr>
            <a:stCxn id="4" idx="3"/>
          </p:cNvCxnSpPr>
          <p:nvPr/>
        </p:nvCxnSpPr>
        <p:spPr>
          <a:xfrm flipV="1">
            <a:off x="2546252" y="2119090"/>
            <a:ext cx="6712048" cy="28571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BDE0CA4-9A6B-4B4F-B7C1-E565722CC28A}"/>
              </a:ext>
            </a:extLst>
          </p:cNvPr>
          <p:cNvCxnSpPr>
            <a:stCxn id="5" idx="3"/>
          </p:cNvCxnSpPr>
          <p:nvPr/>
        </p:nvCxnSpPr>
        <p:spPr>
          <a:xfrm flipV="1">
            <a:off x="2149431" y="3350022"/>
            <a:ext cx="6872068" cy="26585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366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DAA0ABB5-C328-48F1-A061-5A71E0E3523D}"/>
              </a:ext>
            </a:extLst>
          </p:cNvPr>
          <p:cNvSpPr txBox="1">
            <a:spLocks/>
          </p:cNvSpPr>
          <p:nvPr/>
        </p:nvSpPr>
        <p:spPr>
          <a:xfrm>
            <a:off x="2933700" y="344977"/>
            <a:ext cx="6324600" cy="1143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FF0000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Fill in the gaps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F6037F-5CDB-44B5-A40C-BFD9A03BD9B0}"/>
              </a:ext>
            </a:extLst>
          </p:cNvPr>
          <p:cNvSpPr txBox="1"/>
          <p:nvPr/>
        </p:nvSpPr>
        <p:spPr>
          <a:xfrm>
            <a:off x="2321169" y="2194560"/>
            <a:ext cx="398115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c__w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Tu__. </a:t>
            </a:r>
          </a:p>
          <a:p>
            <a:pPr marL="514350" indent="-514350">
              <a:buAutoNum type="arabicPeriod"/>
            </a:pP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Kitt__n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t__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bewell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C9CBB6-6177-4CCF-BD61-B391E75CD083}"/>
              </a:ext>
            </a:extLst>
          </p:cNvPr>
          <p:cNvSpPr txBox="1"/>
          <p:nvPr/>
        </p:nvSpPr>
        <p:spPr>
          <a:xfrm>
            <a:off x="13018363" y="916477"/>
            <a:ext cx="1012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493F7F-12A8-4D86-8986-1A45021F73E3}"/>
              </a:ext>
            </a:extLst>
          </p:cNvPr>
          <p:cNvSpPr txBox="1"/>
          <p:nvPr/>
        </p:nvSpPr>
        <p:spPr>
          <a:xfrm>
            <a:off x="13233012" y="5462454"/>
            <a:ext cx="1012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CA001C-172A-433B-9477-3C702CBD2773}"/>
              </a:ext>
            </a:extLst>
          </p:cNvPr>
          <p:cNvSpPr txBox="1"/>
          <p:nvPr/>
        </p:nvSpPr>
        <p:spPr>
          <a:xfrm>
            <a:off x="13287521" y="2598003"/>
            <a:ext cx="1012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446D33-B755-464A-8716-A535C8BEEAEB}"/>
              </a:ext>
            </a:extLst>
          </p:cNvPr>
          <p:cNvSpPr txBox="1"/>
          <p:nvPr/>
        </p:nvSpPr>
        <p:spPr>
          <a:xfrm>
            <a:off x="13233012" y="4196427"/>
            <a:ext cx="1012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16665B-CDE1-474B-83D1-004DC263C153}"/>
              </a:ext>
            </a:extLst>
          </p:cNvPr>
          <p:cNvCxnSpPr/>
          <p:nvPr/>
        </p:nvCxnSpPr>
        <p:spPr>
          <a:xfrm flipH="1" flipV="1">
            <a:off x="8947052" y="2715065"/>
            <a:ext cx="14068" cy="436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503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6 L -0.84101 -0.2935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057" y="-1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44444E-6 L -0.81211 -0.3722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612" y="-1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22222E-6 L -0.79427 0.1520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727" y="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96296E-6 L -0.82878 0.4939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445" y="2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3D3ED4-EF62-4760-AD81-5CFBCAA935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976" y="571500"/>
            <a:ext cx="2394322" cy="149645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DA9374E-B0F9-41D0-B369-E9781A82DCC4}"/>
              </a:ext>
            </a:extLst>
          </p:cNvPr>
          <p:cNvSpPr txBox="1">
            <a:spLocks/>
          </p:cNvSpPr>
          <p:nvPr/>
        </p:nvSpPr>
        <p:spPr>
          <a:xfrm>
            <a:off x="2933700" y="344977"/>
            <a:ext cx="5324035" cy="1143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FF0000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Home work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888C10-4E50-4B8F-B766-8D30DF752BF0}"/>
              </a:ext>
            </a:extLst>
          </p:cNvPr>
          <p:cNvSpPr txBox="1"/>
          <p:nvPr/>
        </p:nvSpPr>
        <p:spPr>
          <a:xfrm>
            <a:off x="2933700" y="2447778"/>
            <a:ext cx="5324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Trace the words in home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735C9AB-644D-425C-8132-60C47B7D6BFF}"/>
              </a:ext>
            </a:extLst>
          </p:cNvPr>
          <p:cNvCxnSpPr>
            <a:cxnSpLocks/>
          </p:cNvCxnSpPr>
          <p:nvPr/>
        </p:nvCxnSpPr>
        <p:spPr>
          <a:xfrm flipH="1">
            <a:off x="2433711" y="4023360"/>
            <a:ext cx="72589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2FA76E5-2CF7-420B-A038-2C8C5E3B6D42}"/>
              </a:ext>
            </a:extLst>
          </p:cNvPr>
          <p:cNvCxnSpPr/>
          <p:nvPr/>
        </p:nvCxnSpPr>
        <p:spPr>
          <a:xfrm>
            <a:off x="2461846" y="4515729"/>
            <a:ext cx="72167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3264F19-90CA-48B7-AB53-BA8DEDABDD47}"/>
              </a:ext>
            </a:extLst>
          </p:cNvPr>
          <p:cNvSpPr txBox="1"/>
          <p:nvPr/>
        </p:nvSpPr>
        <p:spPr>
          <a:xfrm>
            <a:off x="2454812" y="4023360"/>
            <a:ext cx="7216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cow                tub                       kitten      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tubewell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13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44491BFD-0FD5-4D31-B953-AB005AD307DD}"/>
              </a:ext>
            </a:extLst>
          </p:cNvPr>
          <p:cNvSpPr txBox="1">
            <a:spLocks/>
          </p:cNvSpPr>
          <p:nvPr/>
        </p:nvSpPr>
        <p:spPr>
          <a:xfrm>
            <a:off x="2933700" y="344977"/>
            <a:ext cx="5324035" cy="1143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FF0000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Evaluation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B0D59E-A2A4-47D5-8F1B-66ACBB3747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456" y="3380068"/>
            <a:ext cx="2606107" cy="2027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282F365-F8BD-4996-8B85-5D035AE328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033" y="3307585"/>
            <a:ext cx="2606107" cy="21333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49919E-534A-458F-9DBC-54229A32BF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797" y="3247152"/>
            <a:ext cx="2732920" cy="22930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A750EE-5B45-47CB-93E2-CC2CBFB1B6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98" y="3129743"/>
            <a:ext cx="1699983" cy="24890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19CCDFE-FD4A-4BBE-B8BF-5F87D43D0F8F}"/>
              </a:ext>
            </a:extLst>
          </p:cNvPr>
          <p:cNvSpPr txBox="1"/>
          <p:nvPr/>
        </p:nvSpPr>
        <p:spPr>
          <a:xfrm>
            <a:off x="2862797" y="2044961"/>
            <a:ext cx="5394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this pictures name</a:t>
            </a:r>
          </a:p>
        </p:txBody>
      </p:sp>
    </p:spTree>
    <p:extLst>
      <p:ext uri="{BB962C8B-B14F-4D97-AF65-F5344CB8AC3E}">
        <p14:creationId xmlns:p14="http://schemas.microsoft.com/office/powerpoint/2010/main" val="299142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D0D56C-6E2F-488E-AA72-C2D7F4E0F8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5" y="168812"/>
            <a:ext cx="11873132" cy="65414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1C8098-3B68-4B35-B798-9D99F3D4AC35}"/>
              </a:ext>
            </a:extLst>
          </p:cNvPr>
          <p:cNvSpPr txBox="1"/>
          <p:nvPr/>
        </p:nvSpPr>
        <p:spPr>
          <a:xfrm>
            <a:off x="3983706" y="392798"/>
            <a:ext cx="3821824" cy="830997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5713CD-1141-40E4-B416-D6348FE67660}"/>
              </a:ext>
            </a:extLst>
          </p:cNvPr>
          <p:cNvCxnSpPr>
            <a:cxnSpLocks/>
          </p:cNvCxnSpPr>
          <p:nvPr/>
        </p:nvCxnSpPr>
        <p:spPr>
          <a:xfrm flipH="1">
            <a:off x="5894160" y="1276803"/>
            <a:ext cx="458" cy="244705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83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29C463-7BE5-42B6-ABB6-F136DD511F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15" y="559191"/>
            <a:ext cx="11465169" cy="57396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81D19D-A4B3-4988-B7CF-2A517413FB67}"/>
              </a:ext>
            </a:extLst>
          </p:cNvPr>
          <p:cNvSpPr txBox="1"/>
          <p:nvPr/>
        </p:nvSpPr>
        <p:spPr>
          <a:xfrm>
            <a:off x="1969477" y="-3418449"/>
            <a:ext cx="66962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 TO MALTIMEDIA CLASS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8760DF-5DEA-4B56-B75B-46D6F084F3F0}"/>
              </a:ext>
            </a:extLst>
          </p:cNvPr>
          <p:cNvSpPr txBox="1"/>
          <p:nvPr/>
        </p:nvSpPr>
        <p:spPr>
          <a:xfrm>
            <a:off x="689317" y="815926"/>
            <a:ext cx="108133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 TO MULTIMEDIA CLASS </a:t>
            </a:r>
          </a:p>
        </p:txBody>
      </p:sp>
    </p:spTree>
    <p:extLst>
      <p:ext uri="{BB962C8B-B14F-4D97-AF65-F5344CB8AC3E}">
        <p14:creationId xmlns:p14="http://schemas.microsoft.com/office/powerpoint/2010/main" val="165095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026C3B-D550-429B-8DD4-F9431A9D2616}"/>
              </a:ext>
            </a:extLst>
          </p:cNvPr>
          <p:cNvSpPr txBox="1"/>
          <p:nvPr/>
        </p:nvSpPr>
        <p:spPr>
          <a:xfrm>
            <a:off x="2954215" y="534572"/>
            <a:ext cx="64992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E26DC18-213B-4E75-9915-2A6507AB43FB}"/>
              </a:ext>
            </a:extLst>
          </p:cNvPr>
          <p:cNvSpPr/>
          <p:nvPr/>
        </p:nvSpPr>
        <p:spPr>
          <a:xfrm>
            <a:off x="596348" y="2536900"/>
            <a:ext cx="3988903" cy="37740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Md.Arifur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Rahman </a:t>
            </a:r>
          </a:p>
          <a:p>
            <a:pPr algn="ctr"/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Teacher </a:t>
            </a:r>
          </a:p>
          <a:p>
            <a:pPr algn="ctr"/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Muraripur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Govt. Primary School  </a:t>
            </a:r>
          </a:p>
          <a:p>
            <a:pPr algn="ctr"/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Bochagonj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Dinajpur. 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827E20-229E-468F-9956-6B55EAC7F223}"/>
              </a:ext>
            </a:extLst>
          </p:cNvPr>
          <p:cNvSpPr/>
          <p:nvPr/>
        </p:nvSpPr>
        <p:spPr>
          <a:xfrm>
            <a:off x="7013868" y="2536900"/>
            <a:ext cx="3988903" cy="37740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Class: One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Subject: English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Unit: 1-3</a:t>
            </a:r>
          </a:p>
          <a:p>
            <a:pPr algn="ctr"/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Lesson:In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village (Cow…..kitten.)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D0E69A-FF86-4E2C-95E1-87CEBE79F0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42221" y="1228337"/>
            <a:ext cx="1270850" cy="95313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41340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8ADFC0-014F-4EA8-9FD2-34AFD35AB8CF}"/>
              </a:ext>
            </a:extLst>
          </p:cNvPr>
          <p:cNvSpPr/>
          <p:nvPr/>
        </p:nvSpPr>
        <p:spPr>
          <a:xfrm>
            <a:off x="2278965" y="340681"/>
            <a:ext cx="7174523" cy="14577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00B0F0"/>
            </a:solidFill>
            <a:prstDash val="dash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 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85AC01-8E63-4A36-A6A8-E937CC933F7E}"/>
              </a:ext>
            </a:extLst>
          </p:cNvPr>
          <p:cNvSpPr txBox="1"/>
          <p:nvPr/>
        </p:nvSpPr>
        <p:spPr>
          <a:xfrm>
            <a:off x="2278966" y="2532185"/>
            <a:ext cx="7174523" cy="323165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will be able to…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1.1.1  become familiar with English sounds by listening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common English words.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1.1.1  repeat after the teacher simple words and phrases.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1.1.2  say simple words and phrases.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BA737C-AC53-404E-B22E-6FD660494347}"/>
              </a:ext>
            </a:extLst>
          </p:cNvPr>
          <p:cNvSpPr/>
          <p:nvPr/>
        </p:nvSpPr>
        <p:spPr>
          <a:xfrm>
            <a:off x="2278964" y="340681"/>
            <a:ext cx="7174523" cy="14577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00B0F0"/>
            </a:solidFill>
            <a:prstDash val="dash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 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4D4BB8-DEBA-4330-B656-6D378BB86A4D}"/>
              </a:ext>
            </a:extLst>
          </p:cNvPr>
          <p:cNvSpPr txBox="1"/>
          <p:nvPr/>
        </p:nvSpPr>
        <p:spPr>
          <a:xfrm>
            <a:off x="2278965" y="2532185"/>
            <a:ext cx="7174523" cy="323165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will be able to…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1.1.1  become familiar with English sounds by listening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common English words.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1.1.1  repeat after the teacher simple words and phrases.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1.1.2  say simple words and phrases.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756C4C-F2EE-472E-8217-41618B985ED2}"/>
              </a:ext>
            </a:extLst>
          </p:cNvPr>
          <p:cNvSpPr/>
          <p:nvPr/>
        </p:nvSpPr>
        <p:spPr>
          <a:xfrm>
            <a:off x="2278962" y="340681"/>
            <a:ext cx="7174523" cy="14577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00B0F0"/>
            </a:solidFill>
            <a:prstDash val="dash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 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80848B-0961-49DB-AD07-BB3BBD995CA7}"/>
              </a:ext>
            </a:extLst>
          </p:cNvPr>
          <p:cNvSpPr txBox="1"/>
          <p:nvPr/>
        </p:nvSpPr>
        <p:spPr>
          <a:xfrm>
            <a:off x="2278963" y="2532185"/>
            <a:ext cx="7174523" cy="323165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will be able to…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1.1.1  become familiar with English sounds by listening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common English words.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1.1.1  repeat after the teacher simple words and phrases.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1.1.2  say simple words and phrases.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757C7F-AA57-4A0E-A393-BF28137DE3F4}"/>
              </a:ext>
            </a:extLst>
          </p:cNvPr>
          <p:cNvSpPr/>
          <p:nvPr/>
        </p:nvSpPr>
        <p:spPr>
          <a:xfrm>
            <a:off x="2278959" y="340681"/>
            <a:ext cx="7174523" cy="14577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00B0F0"/>
            </a:solidFill>
            <a:prstDash val="dash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 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E6482B-423A-4F12-809F-0F07D3AC6D86}"/>
              </a:ext>
            </a:extLst>
          </p:cNvPr>
          <p:cNvSpPr txBox="1"/>
          <p:nvPr/>
        </p:nvSpPr>
        <p:spPr>
          <a:xfrm>
            <a:off x="2278960" y="2532185"/>
            <a:ext cx="7174523" cy="323165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will be able to…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1.1.1  become familiar with English sounds by listening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common English words.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1.1.1  repeat after the teacher simple words and phrases.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1.1.2  say simple words and phrases.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583DF0-44D3-4061-97B9-173C52B4B556}"/>
              </a:ext>
            </a:extLst>
          </p:cNvPr>
          <p:cNvSpPr/>
          <p:nvPr/>
        </p:nvSpPr>
        <p:spPr>
          <a:xfrm>
            <a:off x="2278956" y="365291"/>
            <a:ext cx="7174523" cy="14577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00B0F0"/>
            </a:solidFill>
            <a:prstDash val="dash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 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DA29A5-78B8-4BB4-B8FE-92FF1FC2F764}"/>
              </a:ext>
            </a:extLst>
          </p:cNvPr>
          <p:cNvSpPr txBox="1"/>
          <p:nvPr/>
        </p:nvSpPr>
        <p:spPr>
          <a:xfrm>
            <a:off x="2278957" y="2556795"/>
            <a:ext cx="7174523" cy="323165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will be able to…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1.1.1  become familiar with English sounds by listening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common English words.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1.1.1  repeat after the teacher simple words and phrases.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1.1.2  say simple words and phrases. </a:t>
            </a:r>
          </a:p>
        </p:txBody>
      </p:sp>
    </p:spTree>
    <p:extLst>
      <p:ext uri="{BB962C8B-B14F-4D97-AF65-F5344CB8AC3E}">
        <p14:creationId xmlns:p14="http://schemas.microsoft.com/office/powerpoint/2010/main" val="3144185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3F8CA04-E047-4D30-8394-349158F4B4CE}"/>
              </a:ext>
            </a:extLst>
          </p:cNvPr>
          <p:cNvSpPr/>
          <p:nvPr/>
        </p:nvSpPr>
        <p:spPr>
          <a:xfrm>
            <a:off x="2988364" y="341295"/>
            <a:ext cx="6215271" cy="95415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Let`s see some picture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9C395A-5C03-4409-ADFC-0EE67F5FF0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587" y="2039815"/>
            <a:ext cx="4107271" cy="33621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8A1832-E464-40A8-99DE-31CF80F9F7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142" y="2039815"/>
            <a:ext cx="4107271" cy="33621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0A57F27-1448-463F-AB6F-DF188F664B02}"/>
              </a:ext>
            </a:extLst>
          </p:cNvPr>
          <p:cNvSpPr txBox="1"/>
          <p:nvPr/>
        </p:nvSpPr>
        <p:spPr>
          <a:xfrm>
            <a:off x="1716257" y="5556738"/>
            <a:ext cx="32496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31CE1F-5195-4008-8C69-CE3CAEEC029C}"/>
              </a:ext>
            </a:extLst>
          </p:cNvPr>
          <p:cNvSpPr txBox="1"/>
          <p:nvPr/>
        </p:nvSpPr>
        <p:spPr>
          <a:xfrm>
            <a:off x="7216726" y="5697415"/>
            <a:ext cx="32496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tub</a:t>
            </a:r>
          </a:p>
        </p:txBody>
      </p:sp>
    </p:spTree>
    <p:extLst>
      <p:ext uri="{BB962C8B-B14F-4D97-AF65-F5344CB8AC3E}">
        <p14:creationId xmlns:p14="http://schemas.microsoft.com/office/powerpoint/2010/main" val="10697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EAD1B9-6648-46B1-8B74-0C1E2EB570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79" y="1955410"/>
            <a:ext cx="4107765" cy="34465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1F60B2B-E163-4DBD-975D-96B86FBC01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958" y="1955410"/>
            <a:ext cx="2353991" cy="344658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D1472B8-F50E-42A4-9438-46F80F91BA19}"/>
              </a:ext>
            </a:extLst>
          </p:cNvPr>
          <p:cNvSpPr/>
          <p:nvPr/>
        </p:nvSpPr>
        <p:spPr>
          <a:xfrm>
            <a:off x="2988364" y="341295"/>
            <a:ext cx="6215271" cy="95415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Let`s see some picture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DD2E37-865A-4E2E-B4F5-7767B7ACA7AB}"/>
              </a:ext>
            </a:extLst>
          </p:cNvPr>
          <p:cNvSpPr txBox="1"/>
          <p:nvPr/>
        </p:nvSpPr>
        <p:spPr>
          <a:xfrm>
            <a:off x="1308295" y="5683348"/>
            <a:ext cx="3291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kitten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A30703-02E8-46FE-AFCB-4FFE4BB909A1}"/>
              </a:ext>
            </a:extLst>
          </p:cNvPr>
          <p:cNvSpPr txBox="1"/>
          <p:nvPr/>
        </p:nvSpPr>
        <p:spPr>
          <a:xfrm>
            <a:off x="6986957" y="5683348"/>
            <a:ext cx="23539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tubewell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06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100EF6-C4AC-4C50-83B8-E5656DD29E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32" y="324729"/>
            <a:ext cx="11000935" cy="609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33A8F7-A797-4684-A12D-02A3A9C47FA6}"/>
              </a:ext>
            </a:extLst>
          </p:cNvPr>
          <p:cNvSpPr txBox="1"/>
          <p:nvPr/>
        </p:nvSpPr>
        <p:spPr>
          <a:xfrm>
            <a:off x="3334043" y="576774"/>
            <a:ext cx="5781821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TODAYS LESSON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EC39C1-57F9-4AA8-99B7-DD16BFD3A235}"/>
              </a:ext>
            </a:extLst>
          </p:cNvPr>
          <p:cNvSpPr txBox="1"/>
          <p:nvPr/>
        </p:nvSpPr>
        <p:spPr>
          <a:xfrm>
            <a:off x="3910818" y="3298696"/>
            <a:ext cx="37701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village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57063B-F9C5-4931-98B6-FE948A2AA829}"/>
              </a:ext>
            </a:extLst>
          </p:cNvPr>
          <p:cNvSpPr txBox="1"/>
          <p:nvPr/>
        </p:nvSpPr>
        <p:spPr>
          <a:xfrm>
            <a:off x="4192172" y="4226666"/>
            <a:ext cx="3587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at page 44</a:t>
            </a:r>
          </a:p>
        </p:txBody>
      </p:sp>
    </p:spTree>
    <p:extLst>
      <p:ext uri="{BB962C8B-B14F-4D97-AF65-F5344CB8AC3E}">
        <p14:creationId xmlns:p14="http://schemas.microsoft.com/office/powerpoint/2010/main" val="243835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E65C7B8-9CE2-4B11-8456-EA352652F51D}"/>
              </a:ext>
            </a:extLst>
          </p:cNvPr>
          <p:cNvSpPr/>
          <p:nvPr/>
        </p:nvSpPr>
        <p:spPr>
          <a:xfrm>
            <a:off x="2385391" y="392672"/>
            <a:ext cx="7421217" cy="12722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 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Teachers reading </a:t>
            </a:r>
            <a:endParaRPr lang="en-US" sz="4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0DBAA3-0D47-42E8-B52D-D526E8D205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130" y="1908314"/>
            <a:ext cx="7540487" cy="465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56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E7B1C9-88CA-4104-B0B5-DB9A6EA6922C}"/>
              </a:ext>
            </a:extLst>
          </p:cNvPr>
          <p:cNvSpPr/>
          <p:nvPr/>
        </p:nvSpPr>
        <p:spPr>
          <a:xfrm>
            <a:off x="2630964" y="613321"/>
            <a:ext cx="6930071" cy="107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reading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DF71C1-7D3B-4007-AC85-AAABAD9810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860" y="2001078"/>
            <a:ext cx="7726017" cy="397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62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342</Words>
  <Application>Microsoft Office PowerPoint</Application>
  <PresentationFormat>Widescreen</PresentationFormat>
  <Paragraphs>82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54</cp:revision>
  <dcterms:created xsi:type="dcterms:W3CDTF">2019-09-07T06:23:12Z</dcterms:created>
  <dcterms:modified xsi:type="dcterms:W3CDTF">2019-10-24T00:08:34Z</dcterms:modified>
</cp:coreProperties>
</file>