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7"/>
  </p:notesMasterIdLst>
  <p:sldIdLst>
    <p:sldId id="256" r:id="rId2"/>
    <p:sldId id="257" r:id="rId3"/>
    <p:sldId id="274" r:id="rId4"/>
    <p:sldId id="273" r:id="rId5"/>
    <p:sldId id="259" r:id="rId6"/>
    <p:sldId id="260" r:id="rId7"/>
    <p:sldId id="269" r:id="rId8"/>
    <p:sldId id="261" r:id="rId9"/>
    <p:sldId id="270" r:id="rId10"/>
    <p:sldId id="263" r:id="rId11"/>
    <p:sldId id="265" r:id="rId12"/>
    <p:sldId id="266" r:id="rId13"/>
    <p:sldId id="268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D8BEF-AE53-40C7-98A0-A40EE23FF17F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69489-1286-4CE2-BBD8-39F5019669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4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23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230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31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Elicitation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75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77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3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82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25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67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34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4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0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6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1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2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2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9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4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2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0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0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4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9HTIoCccD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14400" y="6096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Lucida Calligraphy" pitchFamily="66" charset="0"/>
              </a:rPr>
              <a:t>Welcome</a:t>
            </a:r>
            <a:endParaRPr lang="en-US" sz="5400" dirty="0">
              <a:latin typeface="Lucida Calligraphy" pitchFamily="66" charset="0"/>
            </a:endParaRPr>
          </a:p>
        </p:txBody>
      </p:sp>
      <p:sp>
        <p:nvSpPr>
          <p:cNvPr id="14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113112"/>
            <a:ext cx="6836839" cy="3949660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63078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4914888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word </a:t>
            </a:r>
            <a:r>
              <a:rPr lang="en-US" sz="2800" b="1" dirty="0"/>
              <a:t>emperor</a:t>
            </a:r>
            <a:r>
              <a:rPr lang="en-US" sz="2800" dirty="0"/>
              <a:t> is a general word for a ruler having total control of a country or region.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0" y="2286001"/>
            <a:ext cx="213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/>
              <a:t>Emperor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564" y="830623"/>
            <a:ext cx="2549662" cy="37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806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340176" y="603885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524420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 </a:t>
            </a:r>
            <a:r>
              <a:rPr lang="en-US" sz="3600" dirty="0"/>
              <a:t>the art or practice of designing and constructing buildings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0" y="2667000"/>
            <a:ext cx="2743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/>
              <a:t>Architecture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137" y="1584657"/>
            <a:ext cx="5808349" cy="326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174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09191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49530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worker in a skilled trade, especially one that involves making things by hand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0" y="2666999"/>
            <a:ext cx="228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Artisans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379" y="1333583"/>
            <a:ext cx="1974228" cy="29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91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95500" y="265304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Individual Work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85182" y="2514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</a:t>
            </a:r>
            <a:r>
              <a:rPr lang="en-US" sz="2400" dirty="0" smtClean="0"/>
              <a:t>The Taj </a:t>
            </a:r>
            <a:r>
              <a:rPr lang="en-US" sz="2400" dirty="0" err="1" smtClean="0"/>
              <a:t>mahal</a:t>
            </a:r>
            <a:r>
              <a:rPr lang="en-US" sz="2400" dirty="0" smtClean="0"/>
              <a:t> is also know as </a:t>
            </a:r>
            <a:r>
              <a:rPr lang="en-US" sz="2400" dirty="0" smtClean="0"/>
              <a:t>  </a:t>
            </a:r>
            <a:r>
              <a:rPr lang="en-US" sz="2400" dirty="0" smtClean="0"/>
              <a:t>----------------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7700" y="2950084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it is a white marble tomb located in</a:t>
            </a:r>
            <a:r>
              <a:rPr lang="en-US" sz="2400" dirty="0" smtClean="0"/>
              <a:t> </a:t>
            </a:r>
            <a:r>
              <a:rPr lang="en-US" sz="2400" dirty="0" smtClean="0"/>
              <a:t>----------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47700" y="3518075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</a:t>
            </a:r>
            <a:r>
              <a:rPr lang="en-US" sz="2400" dirty="0" smtClean="0"/>
              <a:t>Shah </a:t>
            </a:r>
            <a:r>
              <a:rPr lang="en-US" sz="2400" dirty="0" err="1" smtClean="0"/>
              <a:t>Jahan</a:t>
            </a:r>
            <a:r>
              <a:rPr lang="en-US" sz="2400" dirty="0" smtClean="0"/>
              <a:t> was very </a:t>
            </a:r>
            <a:r>
              <a:rPr lang="en-US" sz="2400" dirty="0" smtClean="0"/>
              <a:t>   -----------  at her death.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551" y="4080209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</a:t>
            </a:r>
            <a:r>
              <a:rPr lang="en-US" sz="2400" dirty="0" smtClean="0"/>
              <a:t>the Taj has an area of about </a:t>
            </a:r>
            <a:r>
              <a:rPr lang="en-US" sz="2400" dirty="0" smtClean="0"/>
              <a:t>   </a:t>
            </a:r>
            <a:r>
              <a:rPr lang="en-US" sz="2400" dirty="0" smtClean="0"/>
              <a:t>---------- </a:t>
            </a:r>
            <a:r>
              <a:rPr lang="en-US" sz="2400" dirty="0" smtClean="0"/>
              <a:t>acres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07085" y="1600200"/>
            <a:ext cx="7250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err="1" smtClean="0"/>
              <a:t>agra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4314624" y="1648716"/>
            <a:ext cx="13928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taj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74775" y="1600200"/>
            <a:ext cx="120385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shocked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5815726" y="1709892"/>
            <a:ext cx="8066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1003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" y="1012103"/>
            <a:ext cx="8768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Complete the following sentences with the </a:t>
            </a:r>
            <a:r>
              <a:rPr lang="en-US" sz="2400" dirty="0" smtClean="0"/>
              <a:t>clues</a:t>
            </a:r>
            <a:r>
              <a:rPr lang="en-US" sz="2000" dirty="0" smtClean="0"/>
              <a:t> given.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685800" y="46482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 </a:t>
            </a:r>
            <a:r>
              <a:rPr lang="en-US" sz="2400" dirty="0" smtClean="0"/>
              <a:t>The Taj is </a:t>
            </a:r>
            <a:r>
              <a:rPr lang="en-US" sz="2400" dirty="0" smtClean="0"/>
              <a:t>    -------------- admired as one of the wonders of the world.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2586902" y="1600200"/>
            <a:ext cx="16802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/>
              <a:t>universally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71901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39 0.04629 L 0.07622 0.115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" y="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0.2835 1.85185E-6 C 0.41093 1.85185E-6 0.56822 0.04815 0.56822 0.08819 L 0.56822 0.17754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03" y="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0.26267 0.255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25" y="1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97 -0.00741 L -0.06197 0.16528 C -0.06197 0.24306 -0.08177 0.33935 -0.09791 0.33935 L -0.13298 0.33935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" y="1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3.61111E-6 0.21643 C 3.61111E-6 0.31319 -0.0092 0.4331 -0.01667 0.4331 L -0.03316 0.4331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2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22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73934" y="352638"/>
            <a:ext cx="495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Home Work</a:t>
            </a:r>
            <a:endParaRPr lang="en-US" sz="4400" dirty="0"/>
          </a:p>
        </p:txBody>
      </p:sp>
      <p:sp>
        <p:nvSpPr>
          <p:cNvPr id="26" name="TextBox 25"/>
          <p:cNvSpPr txBox="1"/>
          <p:nvPr/>
        </p:nvSpPr>
        <p:spPr>
          <a:xfrm>
            <a:off x="28433" y="4915144"/>
            <a:ext cx="8963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Write 5 sentence </a:t>
            </a:r>
          </a:p>
          <a:p>
            <a:pPr algn="ctr"/>
            <a:r>
              <a:rPr lang="en-US" sz="4000" dirty="0" smtClean="0"/>
              <a:t>“</a:t>
            </a:r>
            <a:r>
              <a:rPr lang="en-US" sz="4000" dirty="0" smtClean="0"/>
              <a:t>About The Taj Mahal</a:t>
            </a:r>
            <a:r>
              <a:rPr lang="en-US" sz="4000" dirty="0" smtClean="0"/>
              <a:t>”.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934" y="1637942"/>
            <a:ext cx="4374466" cy="244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881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1336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alibri" panose="020F0502020204030204" pitchFamily="34" charset="0"/>
              </a:rPr>
              <a:t>Thank you</a:t>
            </a:r>
            <a:endParaRPr lang="en-US" sz="4800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3766368"/>
            <a:ext cx="3733800" cy="196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988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480" y="228600"/>
            <a:ext cx="8686800" cy="841248"/>
          </a:xfrm>
        </p:spPr>
        <p:txBody>
          <a:bodyPr/>
          <a:lstStyle/>
          <a:p>
            <a:pPr algn="ctr"/>
            <a:r>
              <a:rPr lang="en-US" dirty="0" smtClean="0">
                <a:latin typeface="Lucida Calligraphy" pitchFamily="66" charset="0"/>
              </a:rPr>
              <a:t>Introduction</a:t>
            </a:r>
            <a:endParaRPr lang="en-US" dirty="0"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19600" cy="45720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heavy" dirty="0" smtClean="0">
                <a:solidFill>
                  <a:schemeClr val="tx1"/>
                </a:solidFill>
              </a:rPr>
              <a:t>Teachers Info</a:t>
            </a:r>
          </a:p>
          <a:p>
            <a:pPr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Abul </a:t>
            </a:r>
            <a:r>
              <a:rPr lang="en-US" sz="3200" dirty="0" err="1" smtClean="0">
                <a:solidFill>
                  <a:schemeClr val="tx1"/>
                </a:solidFill>
              </a:rPr>
              <a:t>kucher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Assistant Teacher, ICT</a:t>
            </a: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Bishowanathpur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Salameia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Hossaina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Dhakil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</a:t>
            </a:r>
            <a:r>
              <a:rPr lang="en-US" sz="2800" dirty="0" err="1" smtClean="0">
                <a:solidFill>
                  <a:schemeClr val="tx1"/>
                </a:solidFill>
              </a:rPr>
              <a:t>adrasha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4343400" cy="457200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dbl" dirty="0" smtClean="0">
                <a:solidFill>
                  <a:schemeClr val="tx1"/>
                </a:solidFill>
              </a:rPr>
              <a:t>Class Info</a:t>
            </a:r>
          </a:p>
          <a:p>
            <a:pPr algn="ctr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Class : Six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Subject: English  1</a:t>
            </a:r>
            <a:r>
              <a:rPr lang="en-US" sz="3200" baseline="30000" dirty="0" smtClean="0">
                <a:solidFill>
                  <a:schemeClr val="tx1"/>
                </a:solidFill>
              </a:rPr>
              <a:t>st</a:t>
            </a:r>
            <a:r>
              <a:rPr lang="en-US" sz="3200" dirty="0" smtClean="0">
                <a:solidFill>
                  <a:schemeClr val="tx1"/>
                </a:solidFill>
              </a:rPr>
              <a:t> Paper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Lesson: ?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Time: 50 minutes</a:t>
            </a: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3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54102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Let’s </a:t>
            </a:r>
            <a:r>
              <a:rPr lang="en-US" sz="3200" dirty="0" smtClean="0">
                <a:solidFill>
                  <a:schemeClr val="tx1"/>
                </a:solidFill>
              </a:rPr>
              <a:t>see the </a:t>
            </a:r>
            <a:r>
              <a:rPr lang="en-US" sz="3200" dirty="0" smtClean="0">
                <a:solidFill>
                  <a:schemeClr val="tx1"/>
                </a:solidFill>
              </a:rPr>
              <a:t>picture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47800"/>
            <a:ext cx="4191001" cy="41910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6937" y="6083889"/>
            <a:ext cx="6400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What are you see in this picture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6674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5103899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Are you know about this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152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Let’s see a video</a:t>
            </a:r>
            <a:endParaRPr lang="en-US" sz="3600" dirty="0"/>
          </a:p>
        </p:txBody>
      </p:sp>
      <p:sp>
        <p:nvSpPr>
          <p:cNvPr id="14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8746" y="3244334"/>
            <a:ext cx="4900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https://www.youtube.com/watch?v=49HTIoCccDY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2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Lesson Title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66700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 smtClean="0">
                <a:latin typeface="Calibri" panose="020F0502020204030204" pitchFamily="34" charset="0"/>
              </a:rPr>
              <a:t>Wonders of the world-1</a:t>
            </a:r>
            <a:endParaRPr lang="en-US" sz="6000" i="1" dirty="0">
              <a:latin typeface="Calibri" panose="020F0502020204030204" pitchFamily="34" charset="0"/>
            </a:endParaRPr>
          </a:p>
        </p:txBody>
      </p:sp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81000" y="1295400"/>
            <a:ext cx="8458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After this lesson, student will be able to </a:t>
            </a:r>
            <a:r>
              <a:rPr lang="en-US" sz="3600" dirty="0" smtClean="0"/>
              <a:t>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 </a:t>
            </a:r>
            <a:r>
              <a:rPr lang="en-US" sz="4000" dirty="0" smtClean="0"/>
              <a:t>Describe about theTaj Mahal </a:t>
            </a:r>
            <a:r>
              <a:rPr lang="en-US" sz="4000" dirty="0" smtClean="0"/>
              <a:t>.</a:t>
            </a:r>
            <a:endParaRPr lang="en-US" sz="4000" dirty="0" smtClean="0"/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Understand text by silent reading.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 Participate in short dialogues and conversations on </a:t>
            </a:r>
            <a:r>
              <a:rPr lang="en-US" sz="4000" dirty="0" smtClean="0"/>
              <a:t>Taj Mahal</a:t>
            </a:r>
            <a:r>
              <a:rPr lang="en-US" sz="3600" dirty="0" smtClean="0"/>
              <a:t>.</a:t>
            </a:r>
            <a:endParaRPr lang="en-US" sz="4000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12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9718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Read the passage silently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4079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47555" y="244226"/>
            <a:ext cx="32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Silent Reading</a:t>
            </a:r>
            <a:endParaRPr lang="en-U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5677"/>
            <a:ext cx="9144000" cy="4564589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1242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Let’s see the key words of the passage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634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Words>297</Words>
  <Application>Microsoft Office PowerPoint</Application>
  <PresentationFormat>On-screen Show (4:3)</PresentationFormat>
  <Paragraphs>75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Lucida Calligraphy</vt:lpstr>
      <vt:lpstr>Wingdings</vt:lpstr>
      <vt:lpstr>Office Theme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RUSHDA</dc:creator>
  <cp:lastModifiedBy>Abul Kucher</cp:lastModifiedBy>
  <cp:revision>107</cp:revision>
  <dcterms:created xsi:type="dcterms:W3CDTF">2006-08-16T00:00:00Z</dcterms:created>
  <dcterms:modified xsi:type="dcterms:W3CDTF">2019-11-18T15:28:39Z</dcterms:modified>
</cp:coreProperties>
</file>