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72" r:id="rId2"/>
  </p:sldMasterIdLst>
  <p:notesMasterIdLst>
    <p:notesMasterId r:id="rId21"/>
  </p:notesMasterIdLst>
  <p:sldIdLst>
    <p:sldId id="501" r:id="rId3"/>
    <p:sldId id="502" r:id="rId4"/>
    <p:sldId id="503" r:id="rId5"/>
    <p:sldId id="497" r:id="rId6"/>
    <p:sldId id="443" r:id="rId7"/>
    <p:sldId id="370" r:id="rId8"/>
    <p:sldId id="294" r:id="rId9"/>
    <p:sldId id="499" r:id="rId10"/>
    <p:sldId id="498" r:id="rId11"/>
    <p:sldId id="340" r:id="rId12"/>
    <p:sldId id="495" r:id="rId13"/>
    <p:sldId id="496" r:id="rId14"/>
    <p:sldId id="473" r:id="rId15"/>
    <p:sldId id="489" r:id="rId16"/>
    <p:sldId id="505" r:id="rId17"/>
    <p:sldId id="506" r:id="rId18"/>
    <p:sldId id="492" r:id="rId19"/>
    <p:sldId id="507" r:id="rId20"/>
  </p:sldIdLst>
  <p:sldSz cx="118872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66FF33"/>
    <a:srgbClr val="FFFF00"/>
    <a:srgbClr val="041BC8"/>
    <a:srgbClr val="CCFF99"/>
    <a:srgbClr val="99FF66"/>
    <a:srgbClr val="FF3399"/>
    <a:srgbClr val="480000"/>
    <a:srgbClr val="82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 showGuides="1">
      <p:cViewPr varScale="1">
        <p:scale>
          <a:sx n="65" d="100"/>
          <a:sy n="65" d="100"/>
        </p:scale>
        <p:origin x="1002" y="72"/>
      </p:cViewPr>
      <p:guideLst>
        <p:guide orient="horz" pos="2304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3" Type="http://schemas.openxmlformats.org/officeDocument/2006/relationships/slide" Target="slides/slide1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theme" Target="theme/theme1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viewProps" Target="view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143000"/>
            <a:ext cx="501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1143000"/>
            <a:ext cx="5016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</a:t>
            </a:r>
            <a:r>
              <a:rPr lang="bn-BD" baseline="0" dirty="0"/>
              <a:t> দুইটিতে কি দেখতে  পাচ্ছ ? সাহারা মরুভূমি , এন্টারটিকা , </a:t>
            </a:r>
            <a:r>
              <a:rPr lang="bn-BD" baseline="0" dirty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>
                <a:solidFill>
                  <a:srgbClr val="FF0000"/>
                </a:solidFill>
              </a:rPr>
              <a:t> </a:t>
            </a:r>
            <a:r>
              <a:rPr lang="bn-BD" baseline="0" dirty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4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8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1143000"/>
            <a:ext cx="5016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3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1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9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8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477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67"/>
            <a:ext cx="10104120" cy="15680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707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1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1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48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4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66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4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60"/>
            <a:ext cx="356616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60"/>
            <a:ext cx="1050036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0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2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4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1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2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7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1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0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7"/>
            <a:ext cx="1069848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18"/>
            <a:ext cx="37642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gif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2.jpg" /><Relationship Id="rId4" Type="http://schemas.openxmlformats.org/officeDocument/2006/relationships/image" Target="../media/image21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7" Type="http://schemas.openxmlformats.org/officeDocument/2006/relationships/image" Target="../media/image27.jp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jpg" /><Relationship Id="rId5" Type="http://schemas.openxmlformats.org/officeDocument/2006/relationships/image" Target="../media/image14.jpg" /><Relationship Id="rId4" Type="http://schemas.openxmlformats.org/officeDocument/2006/relationships/image" Target="../media/image25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hyperlink" Target="mailto:karunakanto@yahoo.com" TargetMode="Externa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g" /><Relationship Id="rId5" Type="http://schemas.openxmlformats.org/officeDocument/2006/relationships/image" Target="../media/image8.jpg" /><Relationship Id="rId4" Type="http://schemas.openxmlformats.org/officeDocument/2006/relationships/image" Target="../media/image7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g" /><Relationship Id="rId5" Type="http://schemas.openxmlformats.org/officeDocument/2006/relationships/image" Target="../media/image13.jpg" /><Relationship Id="rId4" Type="http://schemas.openxmlformats.org/officeDocument/2006/relationships/image" Target="../media/image12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6.jpeg" /><Relationship Id="rId4" Type="http://schemas.openxmlformats.org/officeDocument/2006/relationships/image" Target="../media/image10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54CA9F9F-C4B7-4647-BE81-B1588D519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2" y="343759"/>
            <a:ext cx="11120617" cy="6668932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659283" y="1593271"/>
            <a:ext cx="6275274" cy="2467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89154" tIns="44577" rIns="89154" bIns="44577" numCol="1" rtlCol="0" anchor="b">
            <a:prstTxWarp prst="textWave4">
              <a:avLst>
                <a:gd name="adj1" fmla="val 0"/>
                <a:gd name="adj2" fmla="val 275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850" baseline="-25000">
                <a:solidFill>
                  <a:schemeClr val="accent2"/>
                </a:solidFill>
              </a:rPr>
              <a:t>স্বাগতম</a:t>
            </a:r>
            <a:endParaRPr lang="en-US" sz="5850" baseline="-250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32" y="1414053"/>
            <a:ext cx="2186341" cy="3907837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32" y="1414053"/>
            <a:ext cx="2086536" cy="3729447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23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423160" y="1625394"/>
            <a:ext cx="5852159" cy="51106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654707" y="2684669"/>
            <a:ext cx="530941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45770" indent="-445770">
              <a:buFont typeface="Wingdings" pitchFamily="2" charset="2"/>
              <a:buChar char="v"/>
            </a:pPr>
            <a:r>
              <a:rPr lang="en-US" sz="351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28734" y="403667"/>
            <a:ext cx="4241009" cy="914416"/>
            <a:chOff x="4965006" y="463185"/>
            <a:chExt cx="2821681" cy="947852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3555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1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0E93F3D5-63C2-3247-925F-7FEDBAAAD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66" y="1625394"/>
            <a:ext cx="3168173" cy="3361825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1362503E-8A32-B942-BA76-2FFDFC186A06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16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715" y="853357"/>
            <a:ext cx="7085769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 কী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8818" y="2002426"/>
            <a:ext cx="4418741" cy="41362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904573" y="2002426"/>
            <a:ext cx="4439604" cy="413625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975988" y="2639961"/>
            <a:ext cx="4085302" cy="3008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তেলযুক্ত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মসলাযুক্ত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81191" y="2002426"/>
            <a:ext cx="4386252" cy="413625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904573" y="2002426"/>
            <a:ext cx="4439604" cy="413625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AAF261B-CF5C-3147-9B26-8BE599DD7295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06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082" y="796808"/>
            <a:ext cx="8017035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2193" y="2041987"/>
            <a:ext cx="4418741" cy="41362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25883" y="2058975"/>
            <a:ext cx="4439604" cy="413625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690996" y="2086873"/>
            <a:ext cx="4753752" cy="4074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খেতে হবে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অস্বাস্থ্যকর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পায়খানা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হবে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পায়খানা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হবে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 হবে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9523" y="2025004"/>
            <a:ext cx="4386252" cy="413625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094970" y="2025003"/>
            <a:ext cx="4439604" cy="413625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25883" y="2025002"/>
            <a:ext cx="4439604" cy="413625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94970" y="1991029"/>
            <a:ext cx="4439604" cy="417022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F64D321-D2D6-9041-A987-2D1D8331C958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72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3782034" y="1473906"/>
            <a:ext cx="6284668" cy="535361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3605155" y="487681"/>
            <a:ext cx="5074770" cy="906941"/>
            <a:chOff x="4965006" y="463185"/>
            <a:chExt cx="2821682" cy="959299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00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0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0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72214"/>
              </p:ext>
            </p:extLst>
          </p:nvPr>
        </p:nvGraphicFramePr>
        <p:xfrm>
          <a:off x="4114800" y="1873045"/>
          <a:ext cx="5495210" cy="3499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658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20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426">
                <a:tc>
                  <a:txBody>
                    <a:bodyPr/>
                    <a:lstStyle/>
                    <a:p>
                      <a:pPr algn="ctr"/>
                      <a:r>
                        <a:rPr lang="bn-IN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ক্ষতিকর খাবারের তালিকা কর।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bn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</a:t>
                      </a:r>
                      <a:endParaRPr lang="en-GB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bn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খাবার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খেতে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হবে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n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344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খাবার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খাওয়া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যাবে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bn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60FCD64C-55DC-5647-BE59-C1D7EC328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5" y="1649601"/>
            <a:ext cx="3351103" cy="3499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7BE3EA5-63C5-8D4E-9FDC-07BA54E96DC1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35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766" y="2051951"/>
            <a:ext cx="7091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8359" y="2771004"/>
            <a:ext cx="327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অগ্নাশয়</a:t>
            </a:r>
            <a:endParaRPr lang="en-US" sz="32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3335" y="4171791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9608" y="4781322"/>
            <a:ext cx="3277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1675" y="5375684"/>
            <a:ext cx="4206279" cy="58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পিত্ত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রসের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35907" y="5375682"/>
            <a:ext cx="4849618" cy="58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অগ্ন্যাশয়ের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5906" y="2740414"/>
            <a:ext cx="40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আন্ত্রিক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5906" y="3353771"/>
            <a:ext cx="335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গ্যাস্ট্রিক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957" y="3325199"/>
            <a:ext cx="26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যকৃ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5906" y="4781324"/>
            <a:ext cx="353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লালার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47160" y="509503"/>
            <a:ext cx="3734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98D621D4-6EDD-2146-847B-567EF1A54DA1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2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1701BB-A017-684D-84A3-547B1F703CED}"/>
              </a:ext>
            </a:extLst>
          </p:cNvPr>
          <p:cNvSpPr/>
          <p:nvPr/>
        </p:nvSpPr>
        <p:spPr>
          <a:xfrm>
            <a:off x="1177993" y="4762671"/>
            <a:ext cx="344509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4AD6C6-CE33-2748-9263-501E6279E22F}"/>
              </a:ext>
            </a:extLst>
          </p:cNvPr>
          <p:cNvSpPr/>
          <p:nvPr/>
        </p:nvSpPr>
        <p:spPr>
          <a:xfrm>
            <a:off x="1006112" y="1946785"/>
            <a:ext cx="3445090" cy="11726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2B915-3A11-ED44-AA29-41C72CA51D93}"/>
              </a:ext>
            </a:extLst>
          </p:cNvPr>
          <p:cNvSpPr/>
          <p:nvPr/>
        </p:nvSpPr>
        <p:spPr>
          <a:xfrm>
            <a:off x="4322180" y="593739"/>
            <a:ext cx="324284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6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B50EE0D3-4A66-6F43-9E1E-7590D5371CC4}"/>
              </a:ext>
            </a:extLst>
          </p:cNvPr>
          <p:cNvSpPr/>
          <p:nvPr/>
        </p:nvSpPr>
        <p:spPr>
          <a:xfrm>
            <a:off x="855961" y="1568072"/>
            <a:ext cx="3445090" cy="265408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77D43E2-B7C4-834C-951C-9A7EC8D29010}"/>
              </a:ext>
            </a:extLst>
          </p:cNvPr>
          <p:cNvSpPr/>
          <p:nvPr/>
        </p:nvSpPr>
        <p:spPr>
          <a:xfrm>
            <a:off x="1006112" y="4357659"/>
            <a:ext cx="3445090" cy="253699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1987ACE-8A3A-744B-B8FC-9C7969C639B3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0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-0.04297 L 0.38061 -0.0377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90" y="2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4.72222E-6 L 0.38182 0.005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4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447C049-F9BB-A14C-A8BB-0B2D58E67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2" y="343759"/>
            <a:ext cx="11120617" cy="66689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59D64-62BC-AE40-8E9A-96634C9E4335}"/>
              </a:ext>
            </a:extLst>
          </p:cNvPr>
          <p:cNvSpPr/>
          <p:nvPr/>
        </p:nvSpPr>
        <p:spPr>
          <a:xfrm>
            <a:off x="837666" y="1169340"/>
            <a:ext cx="33954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4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অগ্ন্যাশয়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পোষ্টিকতন্ত্র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গলবিল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ক্ষুদ্রান্ত্র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পাকস্থলি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যকৃ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অন্ত্র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গ্যাস্ট্রিক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3F43862-F49C-CD43-840F-4183A9A5C913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5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434" y="5076399"/>
            <a:ext cx="10203180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পরিপাকতন্ত্রের চিত্র এঁকে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 আসবে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528" y="782248"/>
            <a:ext cx="3658144" cy="81022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01614" y="2020529"/>
            <a:ext cx="3515032" cy="240398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23619E6-DAA6-4247-A2F8-6E847FBE98F2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8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734D31A-65F7-E340-83D1-92FD4EC57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2" y="343759"/>
            <a:ext cx="11120617" cy="6668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F4241B-3CF3-41A7-B200-5B4C824D4840}"/>
              </a:ext>
            </a:extLst>
          </p:cNvPr>
          <p:cNvSpPr txBox="1"/>
          <p:nvPr/>
        </p:nvSpPr>
        <p:spPr>
          <a:xfrm>
            <a:off x="1486487" y="2268970"/>
            <a:ext cx="8914226" cy="285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19403" b="1" dirty="0">
                <a:ln w="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9403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9403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9403" b="1" dirty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9403" b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403" b="1" dirty="0">
              <a:ln w="0"/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349574C-5D8A-6545-ABA8-BD68CE8C8B1E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1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21040" y="885433"/>
            <a:ext cx="3645120" cy="838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b="1" dirty="0">
                <a:solidFill>
                  <a:srgbClr val="00B050"/>
                </a:solidFill>
              </a:rPr>
              <a:t> </a:t>
            </a:r>
            <a:r>
              <a:rPr lang="en-US" sz="5850" b="1" dirty="0" err="1">
                <a:solidFill>
                  <a:srgbClr val="00B050"/>
                </a:solidFill>
                <a:latin typeface="NikoshBAN"/>
              </a:rPr>
              <a:t>পরিচিতি</a:t>
            </a:r>
            <a:endParaRPr lang="en-US" sz="195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275B3-E6BF-C347-9EFF-FC025FF93FB8}"/>
              </a:ext>
            </a:extLst>
          </p:cNvPr>
          <p:cNvSpPr txBox="1"/>
          <p:nvPr/>
        </p:nvSpPr>
        <p:spPr>
          <a:xfrm rot="10800000" flipV="1">
            <a:off x="4252363" y="2905816"/>
            <a:ext cx="6357529" cy="21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900">
                <a:solidFill>
                  <a:schemeClr val="accent6"/>
                </a:solidFill>
              </a:rPr>
              <a:t>করুনা কান্ত অধিকারী </a:t>
            </a:r>
          </a:p>
          <a:p>
            <a:pPr algn="ctr"/>
            <a:r>
              <a:rPr lang="bn-BD" sz="1755"/>
              <a:t>সহকারী শিক্ষক (বিজ্ঞান)</a:t>
            </a:r>
          </a:p>
          <a:p>
            <a:pPr algn="ctr"/>
            <a:r>
              <a:rPr lang="bn-BD" sz="2730">
                <a:solidFill>
                  <a:srgbClr val="00B050"/>
                </a:solidFill>
              </a:rPr>
              <a:t>ডিমলা তিতপাড়া আদর্শ উচ্চ বিদ্যালয় </a:t>
            </a:r>
          </a:p>
          <a:p>
            <a:pPr algn="ctr"/>
            <a:r>
              <a:rPr lang="bn-BD" sz="1755"/>
              <a:t>ডিমলা নীলফামারী </a:t>
            </a:r>
          </a:p>
          <a:p>
            <a:pPr algn="ctr"/>
            <a:r>
              <a:rPr lang="bn-BD" sz="1755"/>
              <a:t>মোবাইলঃ </a:t>
            </a:r>
            <a:r>
              <a:rPr lang="bn-BD" sz="1755">
                <a:solidFill>
                  <a:schemeClr val="accent2"/>
                </a:solidFill>
              </a:rPr>
              <a:t>০১৭৩৭ ৪৭৮২৮৪</a:t>
            </a:r>
          </a:p>
          <a:p>
            <a:pPr algn="ctr"/>
            <a:r>
              <a:rPr lang="bn-BD" sz="1755"/>
              <a:t>ই মেইলঃ </a:t>
            </a:r>
            <a:r>
              <a:rPr lang="bn-BD" sz="1755">
                <a:hlinkClick r:id="rId2"/>
              </a:rPr>
              <a:t>karunakanto@yahoo.com</a:t>
            </a:r>
            <a:r>
              <a:rPr lang="bn-BD" sz="1755"/>
              <a:t> </a:t>
            </a:r>
            <a:endParaRPr lang="en-US" sz="1755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4F85CE-A7CB-1643-9739-CF261088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08" y="2087114"/>
            <a:ext cx="3300795" cy="382800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A0DC8228-9164-544D-9D6B-CE5C7EB50629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0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14AA7C-2764-3742-8BCA-F7AA64FAE703}"/>
              </a:ext>
            </a:extLst>
          </p:cNvPr>
          <p:cNvSpPr/>
          <p:nvPr/>
        </p:nvSpPr>
        <p:spPr>
          <a:xfrm>
            <a:off x="1741281" y="1577345"/>
            <a:ext cx="3157290" cy="41605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DA83C-55E1-9344-8965-42BCACBF2E5D}"/>
              </a:ext>
            </a:extLst>
          </p:cNvPr>
          <p:cNvSpPr/>
          <p:nvPr/>
        </p:nvSpPr>
        <p:spPr>
          <a:xfrm>
            <a:off x="5943600" y="2376445"/>
            <a:ext cx="4053266" cy="22529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tabLst>
                <a:tab pos="762000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tabLst>
                <a:tab pos="762000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tabLst>
                <a:tab pos="762000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৬</a:t>
            </a:r>
          </a:p>
          <a:p>
            <a:pPr algn="ctr">
              <a:tabLst>
                <a:tab pos="762000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67D8256-643D-6C49-BA93-AB52D4D7A426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209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4"/>
          <a:stretch/>
        </p:blipFill>
        <p:spPr>
          <a:xfrm>
            <a:off x="4547094" y="2443855"/>
            <a:ext cx="1871995" cy="2248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19561" y="639106"/>
            <a:ext cx="10063345" cy="6722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endParaRPr lang="en-US" sz="3744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" b="6841"/>
          <a:stretch/>
        </p:blipFill>
        <p:spPr>
          <a:xfrm>
            <a:off x="4547093" y="2443855"/>
            <a:ext cx="1992952" cy="2273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94" y="2443854"/>
            <a:ext cx="1960871" cy="229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1"/>
          <a:stretch/>
        </p:blipFill>
        <p:spPr>
          <a:xfrm>
            <a:off x="4588826" y="2372320"/>
            <a:ext cx="1947157" cy="2320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12" y="2376178"/>
            <a:ext cx="1904832" cy="2316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89E0E11C-8F12-B84F-A13E-7D962820210E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47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22361 -0.1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22528 0.226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4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4792 -0.127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9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4083 0.24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2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2275" y="508603"/>
            <a:ext cx="7673510" cy="673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8014" y="525501"/>
            <a:ext cx="7673510" cy="673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8330" y="539982"/>
            <a:ext cx="7673510" cy="673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41959" y="519382"/>
            <a:ext cx="7551172" cy="673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1959" y="573746"/>
            <a:ext cx="7673510" cy="68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6982" y="2053581"/>
            <a:ext cx="4350775" cy="4140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E3D0998-19DD-D64E-86EE-BDD5C789F4D8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67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24881" y="634181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2182299" y="3657600"/>
            <a:ext cx="7574279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4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397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3024" y="1168062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C3A09C7-8A54-5F4D-A625-AE029938F172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55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6140" y="2926076"/>
            <a:ext cx="10055739" cy="417806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45770" indent="-4457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45770" indent="-4457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45770" indent="-4457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194" y="2218190"/>
            <a:ext cx="890170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71842" y="715615"/>
            <a:ext cx="3943515" cy="9025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bn-BD" sz="5265" b="1" dirty="0">
                <a:ln w="50800"/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265" b="1" dirty="0">
              <a:ln w="50800"/>
              <a:latin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50048" y="637348"/>
            <a:ext cx="2956979" cy="117816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97466CD-1ED0-C74F-8A16-E181AABE9ADF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75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0009" y="613015"/>
            <a:ext cx="8996517" cy="114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41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ভালভাবে লক্ষ্য করে</a:t>
            </a:r>
            <a:r>
              <a:rPr lang="en-US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41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bn-BD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3413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5123" y="5712542"/>
            <a:ext cx="9217742" cy="552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খাবারগুলো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সম্মত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13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7702" y="2060437"/>
            <a:ext cx="2713703" cy="29343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833359" y="2060437"/>
            <a:ext cx="2691581" cy="29343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24838" y="2060437"/>
            <a:ext cx="2573595" cy="29343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115970" y="2060438"/>
            <a:ext cx="2499852" cy="293434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06770" y="5712542"/>
            <a:ext cx="10134447" cy="552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পয়ঃনিষ্কাশন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13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D1C2154-0038-9946-A5BB-4744BC3203DC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6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2" grpId="0" animBg="1"/>
      <p:bldP spid="10" grpId="0" animBg="1"/>
      <p:bldP spid="11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709" y="583519"/>
            <a:ext cx="11090787" cy="114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413" b="1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413" b="1" dirty="0">
                <a:latin typeface="NikoshBAN" pitchFamily="2" charset="0"/>
                <a:cs typeface="NikoshBAN" pitchFamily="2" charset="0"/>
              </a:rPr>
              <a:t> ভালভাবে লক্ষ্য করে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13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3413" b="1" dirty="0">
                <a:latin typeface="NikoshBAN" pitchFamily="2" charset="0"/>
                <a:cs typeface="NikoshBAN" pitchFamily="2" charset="0"/>
              </a:rPr>
              <a:t>?  </a:t>
            </a:r>
            <a:endParaRPr lang="en-US" sz="3413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006" y="5742039"/>
            <a:ext cx="10976490" cy="552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87" dirty="0" err="1">
                <a:latin typeface="NikoshBAN" pitchFamily="2" charset="0"/>
                <a:cs typeface="NikoshBAN" pitchFamily="2" charset="0"/>
              </a:rPr>
              <a:t>গ্যাস্ট্রাইটিস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কোষ্ঠকাঠিন্য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আমাশয়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2987" dirty="0">
                <a:latin typeface="NikoshBAN" pitchFamily="2" charset="0"/>
                <a:cs typeface="NikoshBAN" pitchFamily="2" charset="0"/>
              </a:rPr>
              <a:t>। </a:t>
            </a:r>
            <a:endParaRPr lang="en-US" sz="21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8826" y="2060437"/>
            <a:ext cx="4203290" cy="293434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83005" y="2060437"/>
            <a:ext cx="3121129" cy="293434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338367" y="2060437"/>
            <a:ext cx="3121129" cy="293434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2872950-CF1D-734C-8639-171C0DB83804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0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5" grpId="0" animBg="1"/>
      <p:bldP spid="9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10624</TotalTime>
  <Words>444</Words>
  <Application>Microsoft Office PowerPoint</Application>
  <PresentationFormat>Custom</PresentationFormat>
  <Paragraphs>106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Atlas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Unknown User</cp:lastModifiedBy>
  <cp:revision>1553</cp:revision>
  <dcterms:created xsi:type="dcterms:W3CDTF">2017-11-21T08:03:17Z</dcterms:created>
  <dcterms:modified xsi:type="dcterms:W3CDTF">2019-10-27T14:29:20Z</dcterms:modified>
</cp:coreProperties>
</file>