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83" r:id="rId7"/>
    <p:sldId id="263" r:id="rId8"/>
    <p:sldId id="277" r:id="rId9"/>
    <p:sldId id="278" r:id="rId10"/>
    <p:sldId id="279" r:id="rId11"/>
    <p:sldId id="280" r:id="rId12"/>
    <p:sldId id="281" r:id="rId13"/>
    <p:sldId id="282" r:id="rId14"/>
    <p:sldId id="276" r:id="rId15"/>
    <p:sldId id="271" r:id="rId16"/>
    <p:sldId id="28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87" autoAdjust="0"/>
    <p:restoredTop sz="86452" autoAdjust="0"/>
  </p:normalViewPr>
  <p:slideViewPr>
    <p:cSldViewPr snapToGrid="0">
      <p:cViewPr varScale="1">
        <p:scale>
          <a:sx n="76" d="100"/>
          <a:sy n="76" d="100"/>
        </p:scale>
        <p:origin x="-96" y="-4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F3130-1310-435B-915A-4594C9246C83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48B20-A53D-4AED-BB9C-FA0CBC6A2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57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48B20-A53D-4AED-BB9C-FA0CBC6A217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27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E988-1FB6-4C4B-8E3D-C400177350F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C20-D2EE-4D6A-B072-E81172BE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99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E988-1FB6-4C4B-8E3D-C400177350F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C20-D2EE-4D6A-B072-E81172BE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13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E988-1FB6-4C4B-8E3D-C400177350F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C20-D2EE-4D6A-B072-E81172BE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66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E988-1FB6-4C4B-8E3D-C400177350F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C20-D2EE-4D6A-B072-E81172BE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16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E988-1FB6-4C4B-8E3D-C400177350F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C20-D2EE-4D6A-B072-E81172BE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31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E988-1FB6-4C4B-8E3D-C400177350F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C20-D2EE-4D6A-B072-E81172BE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74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E988-1FB6-4C4B-8E3D-C400177350F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C20-D2EE-4D6A-B072-E81172BE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43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E988-1FB6-4C4B-8E3D-C400177350F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C20-D2EE-4D6A-B072-E81172BE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70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E988-1FB6-4C4B-8E3D-C400177350F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C20-D2EE-4D6A-B072-E81172BE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82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E988-1FB6-4C4B-8E3D-C400177350F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C20-D2EE-4D6A-B072-E81172BE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00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E988-1FB6-4C4B-8E3D-C400177350F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C20-D2EE-4D6A-B072-E81172BE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16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0E988-1FB6-4C4B-8E3D-C400177350F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9CC20-D2EE-4D6A-B072-E81172BE7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45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2.png"/><Relationship Id="rId4" Type="http://schemas.microsoft.com/office/2007/relationships/media" Target="../media/media1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6479" y="3845654"/>
            <a:ext cx="2906266" cy="3191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36646"/>
            <a:ext cx="3657600" cy="3514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51762" y="2509736"/>
            <a:ext cx="6361889" cy="264687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3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6156" y="234337"/>
            <a:ext cx="4366036" cy="3574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067" y="469017"/>
            <a:ext cx="4737100" cy="334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67" y="4255911"/>
            <a:ext cx="4718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6842" y="4609854"/>
            <a:ext cx="240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6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209" y="352424"/>
            <a:ext cx="5076825" cy="3228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20" y="352424"/>
            <a:ext cx="4716922" cy="3530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6578" y="4289778"/>
            <a:ext cx="473004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187" y="5167424"/>
            <a:ext cx="4944641" cy="667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501" y="5167424"/>
            <a:ext cx="4944641" cy="667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11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50" y="1843087"/>
            <a:ext cx="4762500" cy="3171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6000" y="5836356"/>
            <a:ext cx="623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9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7381" y="191910"/>
            <a:ext cx="8398933" cy="5249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4844" y="5949244"/>
            <a:ext cx="5610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7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114" y="1203649"/>
            <a:ext cx="736185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5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215" y="1119673"/>
            <a:ext cx="6708711" cy="2308324"/>
          </a:xfrm>
          <a:prstGeom prst="rect">
            <a:avLst/>
          </a:prstGeom>
          <a:solidFill>
            <a:srgbClr val="FF3399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</a:p>
          <a:p>
            <a:pPr algn="ctr"/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4868" y="4299626"/>
            <a:ext cx="10937132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কোন কোন খাবার থেকে আমরা শক্তি পাই?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কোন খাদ্য খেলে আমাদের শরীর বেড়ে উঠে?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কোন কোন খাদ্য আমাদের রোগের হাত থেকে বাচায়?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*কয়েকটি ভিটামিনযুক্ত খাবারের নাম বল।শ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5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8650" y="3902149"/>
            <a:ext cx="778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তোমাদের প্রতিদিনের একটি খাবারের তালিকা তৈরি করে আনবে।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5581" y="1073888"/>
            <a:ext cx="4550735" cy="101566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46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432" y="3396343"/>
            <a:ext cx="5673013" cy="2646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3998" y="185057"/>
            <a:ext cx="4488402" cy="4610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893" y="642646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4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935363" y="-216972"/>
            <a:ext cx="5897203" cy="2073908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81920" y="382975"/>
            <a:ext cx="52418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</a:rPr>
              <a:t>শিক্ষক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পরিচিতি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547" y="-116278"/>
            <a:ext cx="1924050" cy="2314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7743" y="6858000"/>
            <a:ext cx="553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964" y="2154297"/>
            <a:ext cx="7372447" cy="280076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93000"/>
              </a:srgbClr>
            </a:outerShdw>
            <a:reflection stA="56000"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নাজমুল হুদা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আলমডাঙ্গা,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7152" y="0"/>
            <a:ext cx="1924050" cy="2314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4996" y="5929533"/>
            <a:ext cx="1590556" cy="13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40910" y="3056351"/>
            <a:ext cx="78870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পরিচিতি সমাজ ও  বিজ্ঞান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৩০মিনিট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স্বাস্হ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 সম্মত খাবার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017" y="1108953"/>
            <a:ext cx="82296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87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14" y="242596"/>
            <a:ext cx="7328121" cy="158028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612" y="2976241"/>
            <a:ext cx="8219873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৮.১.১স্বাস্হ্যসম্মত খাদ্য সম্পর্কে বলতে পারবে।</a:t>
            </a:r>
            <a:r>
              <a:rPr lang="bn-BD" dirty="0" smtClean="0"/>
              <a:t> (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মাছ,ডিম, দুধ,সবুজফল শাক ও সবজি )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৮.১.২।ভিতামিনযুক্ত খাদ্য সম্পর্কে বলতে পারবে।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67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2025" y="2827606"/>
            <a:ext cx="1073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আয়রে আয় টিয়ে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92826" y="2032552"/>
            <a:ext cx="5307496" cy="3980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4756" y="587022"/>
            <a:ext cx="695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07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3022" y="869244"/>
            <a:ext cx="851182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পাঠঃ স্বাস্হ্যসম্মত খাবার।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42" y="2222205"/>
            <a:ext cx="8474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*আজ সকালে তোমরা কী খেয়েছ?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*কাল সারাদিন কী কী খেয়েছ?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7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9067" y="1157912"/>
            <a:ext cx="4692155" cy="31281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30"/>
          <a:stretch/>
        </p:blipFill>
        <p:spPr>
          <a:xfrm>
            <a:off x="771242" y="1157912"/>
            <a:ext cx="4572000" cy="32333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7415" y="4882355"/>
            <a:ext cx="2668772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82494" y="4807926"/>
            <a:ext cx="2105509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8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750" y="515716"/>
            <a:ext cx="5842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5243" y="515716"/>
            <a:ext cx="5079285" cy="3809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922" y="4767193"/>
            <a:ext cx="2790324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3312" y="4767193"/>
            <a:ext cx="232314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51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00" y="526986"/>
            <a:ext cx="4956147" cy="3717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4865" y="661560"/>
            <a:ext cx="5272830" cy="368715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18437" y="4684888"/>
            <a:ext cx="2530550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7729" y="4607943"/>
            <a:ext cx="2871316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9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166</Words>
  <Application>Microsoft Office PowerPoint</Application>
  <PresentationFormat>Custom</PresentationFormat>
  <Paragraphs>42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Sozol</cp:lastModifiedBy>
  <cp:revision>115</cp:revision>
  <dcterms:created xsi:type="dcterms:W3CDTF">2018-02-21T11:59:38Z</dcterms:created>
  <dcterms:modified xsi:type="dcterms:W3CDTF">2019-11-11T12:15:54Z</dcterms:modified>
</cp:coreProperties>
</file>