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1" r:id="rId6"/>
    <p:sldId id="273" r:id="rId7"/>
    <p:sldId id="272" r:id="rId8"/>
    <p:sldId id="260" r:id="rId9"/>
    <p:sldId id="275" r:id="rId10"/>
    <p:sldId id="277" r:id="rId11"/>
    <p:sldId id="276" r:id="rId12"/>
    <p:sldId id="278" r:id="rId13"/>
    <p:sldId id="284" r:id="rId14"/>
    <p:sldId id="279" r:id="rId15"/>
    <p:sldId id="283" r:id="rId16"/>
    <p:sldId id="285" r:id="rId17"/>
    <p:sldId id="280" r:id="rId18"/>
    <p:sldId id="281" r:id="rId19"/>
    <p:sldId id="270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5" autoAdjust="0"/>
    <p:restoredTop sz="94660"/>
  </p:normalViewPr>
  <p:slideViewPr>
    <p:cSldViewPr>
      <p:cViewPr varScale="1">
        <p:scale>
          <a:sx n="65" d="100"/>
          <a:sy n="65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03A9D-8343-441E-A1A8-2041B8B85A5C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FDEEA-A9B3-47B0-BAB2-EF1A85802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71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1143000"/>
            <a:ext cx="8001000" cy="4710545"/>
            <a:chOff x="381000" y="1143000"/>
            <a:chExt cx="8001000" cy="4710545"/>
          </a:xfrm>
        </p:grpSpPr>
        <p:pic>
          <p:nvPicPr>
            <p:cNvPr id="1026" name="Picture 2" descr="C:\Users\NUC\Downloads\7roses flowe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219200"/>
              <a:ext cx="5105400" cy="4634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257800" y="1143000"/>
              <a:ext cx="3124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6124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55555.PNG"/>
          <p:cNvPicPr>
            <a:picLocks noChangeAspect="1"/>
          </p:cNvPicPr>
          <p:nvPr/>
        </p:nvPicPr>
        <p:blipFill>
          <a:blip r:embed="rId2"/>
          <a:srcRect l="5292" r="4320"/>
          <a:stretch>
            <a:fillRect/>
          </a:stretch>
        </p:blipFill>
        <p:spPr>
          <a:xfrm>
            <a:off x="5181600" y="4267200"/>
            <a:ext cx="3309583" cy="2286000"/>
          </a:xfrm>
          <a:prstGeom prst="rect">
            <a:avLst/>
          </a:prstGeom>
        </p:spPr>
      </p:pic>
      <p:pic>
        <p:nvPicPr>
          <p:cNvPr id="4" name="Picture 2" descr="C:\Users\TAJIBUR\Desktop\Capture[.PNG"/>
          <p:cNvPicPr>
            <a:picLocks noChangeAspect="1" noChangeArrowheads="1"/>
          </p:cNvPicPr>
          <p:nvPr/>
        </p:nvPicPr>
        <p:blipFill>
          <a:blip r:embed="rId3"/>
          <a:srcRect l="39015" t="50625" r="35789" b="15000"/>
          <a:stretch>
            <a:fillRect/>
          </a:stretch>
        </p:blipFill>
        <p:spPr bwMode="auto">
          <a:xfrm>
            <a:off x="304800" y="1066800"/>
            <a:ext cx="3124200" cy="2286000"/>
          </a:xfrm>
          <a:prstGeom prst="rect">
            <a:avLst/>
          </a:prstGeom>
          <a:noFill/>
        </p:spPr>
      </p:pic>
      <p:pic>
        <p:nvPicPr>
          <p:cNvPr id="5" name="Picture 4" descr="Capture25.PNG"/>
          <p:cNvPicPr>
            <a:picLocks noChangeAspect="1"/>
          </p:cNvPicPr>
          <p:nvPr/>
        </p:nvPicPr>
        <p:blipFill>
          <a:blip r:embed="rId4"/>
          <a:srcRect l="7633" r="17801"/>
          <a:stretch>
            <a:fillRect/>
          </a:stretch>
        </p:blipFill>
        <p:spPr>
          <a:xfrm>
            <a:off x="5181600" y="1066800"/>
            <a:ext cx="3377822" cy="2286000"/>
          </a:xfrm>
          <a:prstGeom prst="rect">
            <a:avLst/>
          </a:prstGeom>
        </p:spPr>
      </p:pic>
      <p:pic>
        <p:nvPicPr>
          <p:cNvPr id="6" name="Picture 5" descr="Capture555.PNG"/>
          <p:cNvPicPr>
            <a:picLocks noChangeAspect="1"/>
          </p:cNvPicPr>
          <p:nvPr/>
        </p:nvPicPr>
        <p:blipFill>
          <a:blip r:embed="rId5"/>
          <a:srcRect l="4625"/>
          <a:stretch>
            <a:fillRect/>
          </a:stretch>
        </p:blipFill>
        <p:spPr>
          <a:xfrm>
            <a:off x="304800" y="4343400"/>
            <a:ext cx="3078568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28081"/>
            <a:ext cx="2133600" cy="93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5500" dirty="0" smtClean="0">
                <a:latin typeface="NikoshBAN" pitchFamily="2" charset="0"/>
                <a:cs typeface="NikoshBAN" pitchFamily="2" charset="0"/>
              </a:rPr>
              <a:t>টারবাইন  </a:t>
            </a:r>
            <a:endParaRPr lang="en-US" sz="5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7471" y="76200"/>
            <a:ext cx="1620129" cy="938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5500" dirty="0" smtClean="0">
                <a:latin typeface="NikoshBAN" pitchFamily="2" charset="0"/>
                <a:cs typeface="NikoshBAN" pitchFamily="2" charset="0"/>
              </a:rPr>
              <a:t>পাহাড়   </a:t>
            </a:r>
            <a:endParaRPr lang="en-US" sz="5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404681"/>
            <a:ext cx="2819400" cy="938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পালতোলা নৌকা</a:t>
            </a:r>
            <a:r>
              <a:rPr lang="bn-IN" sz="5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7471" y="3403509"/>
            <a:ext cx="12391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500" dirty="0" smtClean="0">
                <a:latin typeface="NikoshBAN" pitchFamily="2" charset="0"/>
                <a:cs typeface="NikoshBAN" pitchFamily="2" charset="0"/>
              </a:rPr>
              <a:t>ঝর্ণা    </a:t>
            </a:r>
            <a:endParaRPr lang="en-US" sz="5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447800"/>
            <a:ext cx="12391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500" dirty="0" smtClean="0">
                <a:latin typeface="NikoshBAN" pitchFamily="2" charset="0"/>
                <a:cs typeface="NikoshBAN" pitchFamily="2" charset="0"/>
              </a:rPr>
              <a:t>এ</a:t>
            </a:r>
          </a:p>
          <a:p>
            <a:pPr algn="ctr"/>
            <a:r>
              <a:rPr lang="bn-IN" sz="5500" dirty="0" smtClean="0">
                <a:latin typeface="NikoshBAN" pitchFamily="2" charset="0"/>
                <a:cs typeface="NikoshBAN" pitchFamily="2" charset="0"/>
              </a:rPr>
              <a:t>সো</a:t>
            </a:r>
          </a:p>
          <a:p>
            <a:pPr algn="ctr"/>
            <a:r>
              <a:rPr lang="bn-IN" sz="5500" dirty="0" smtClean="0">
                <a:latin typeface="NikoshBAN" pitchFamily="2" charset="0"/>
                <a:cs typeface="NikoshBAN" pitchFamily="2" charset="0"/>
              </a:rPr>
              <a:t>দে</a:t>
            </a:r>
          </a:p>
          <a:p>
            <a:pPr algn="ctr"/>
            <a:r>
              <a:rPr lang="bn-IN" sz="5500" dirty="0" smtClean="0">
                <a:latin typeface="NikoshBAN" pitchFamily="2" charset="0"/>
                <a:cs typeface="NikoshBAN" pitchFamily="2" charset="0"/>
              </a:rPr>
              <a:t>খি    </a:t>
            </a:r>
            <a:endParaRPr lang="en-US" sz="5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555555.PNG"/>
          <p:cNvPicPr>
            <a:picLocks noChangeAspect="1"/>
          </p:cNvPicPr>
          <p:nvPr/>
        </p:nvPicPr>
        <p:blipFill>
          <a:blip r:embed="rId2"/>
          <a:srcRect l="1781" t="3929" r="1278" b="5760"/>
          <a:stretch>
            <a:fillRect/>
          </a:stretch>
        </p:blipFill>
        <p:spPr>
          <a:xfrm>
            <a:off x="762000" y="2895600"/>
            <a:ext cx="7924800" cy="1726809"/>
          </a:xfrm>
          <a:prstGeom prst="roundRect">
            <a:avLst>
              <a:gd name="adj" fmla="val 234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685800"/>
            <a:ext cx="6019800" cy="15542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95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9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55555.PNG"/>
          <p:cNvPicPr>
            <a:picLocks noChangeAspect="1"/>
          </p:cNvPicPr>
          <p:nvPr/>
        </p:nvPicPr>
        <p:blipFill>
          <a:blip r:embed="rId2"/>
          <a:srcRect l="1781" t="3929" r="1278" b="5760"/>
          <a:stretch>
            <a:fillRect/>
          </a:stretch>
        </p:blipFill>
        <p:spPr>
          <a:xfrm>
            <a:off x="2438400" y="228600"/>
            <a:ext cx="4343400" cy="832672"/>
          </a:xfrm>
          <a:prstGeom prst="roundRect">
            <a:avLst>
              <a:gd name="adj" fmla="val 234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apture586.PNG"/>
          <p:cNvPicPr>
            <a:picLocks noChangeAspect="1"/>
          </p:cNvPicPr>
          <p:nvPr/>
        </p:nvPicPr>
        <p:blipFill>
          <a:blip r:embed="rId3"/>
          <a:srcRect r="1786" b="56680"/>
          <a:stretch>
            <a:fillRect/>
          </a:stretch>
        </p:blipFill>
        <p:spPr>
          <a:xfrm>
            <a:off x="381000" y="1371600"/>
            <a:ext cx="8382000" cy="1572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5"/>
          <p:cNvGrpSpPr/>
          <p:nvPr/>
        </p:nvGrpSpPr>
        <p:grpSpPr>
          <a:xfrm>
            <a:off x="609600" y="3429001"/>
            <a:ext cx="7873620" cy="2438399"/>
            <a:chOff x="609600" y="3429001"/>
            <a:chExt cx="7873620" cy="2438399"/>
          </a:xfrm>
        </p:grpSpPr>
        <p:pic>
          <p:nvPicPr>
            <p:cNvPr id="4" name="Picture 3" descr="Capture55555.PNG"/>
            <p:cNvPicPr>
              <a:picLocks noChangeAspect="1"/>
            </p:cNvPicPr>
            <p:nvPr/>
          </p:nvPicPr>
          <p:blipFill>
            <a:blip r:embed="rId4"/>
            <a:srcRect l="5292" r="4320"/>
            <a:stretch>
              <a:fillRect/>
            </a:stretch>
          </p:blipFill>
          <p:spPr>
            <a:xfrm>
              <a:off x="4953000" y="3429001"/>
              <a:ext cx="3530220" cy="2438399"/>
            </a:xfrm>
            <a:prstGeom prst="rect">
              <a:avLst/>
            </a:prstGeom>
          </p:spPr>
        </p:pic>
        <p:pic>
          <p:nvPicPr>
            <p:cNvPr id="5" name="Picture 4" descr="Capture25.PNG"/>
            <p:cNvPicPr>
              <a:picLocks noChangeAspect="1"/>
            </p:cNvPicPr>
            <p:nvPr/>
          </p:nvPicPr>
          <p:blipFill>
            <a:blip r:embed="rId5"/>
            <a:srcRect l="7633" r="17801"/>
            <a:stretch>
              <a:fillRect/>
            </a:stretch>
          </p:blipFill>
          <p:spPr>
            <a:xfrm>
              <a:off x="609600" y="3429001"/>
              <a:ext cx="3490414" cy="236219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620000" cy="93871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5500" dirty="0" smtClean="0">
                <a:latin typeface="NikoshBAN" pitchFamily="2" charset="0"/>
                <a:cs typeface="NikoshBAN" pitchFamily="2" charset="0"/>
              </a:rPr>
              <a:t>* আমরা সম্পদ বলতে কী বুঝি</a:t>
            </a:r>
            <a:r>
              <a:rPr lang="en-US" sz="5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5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5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সম্পদ হলো এমন কিছু , যা মানুষ ব্যবহার করে উপকৃত হয়।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5800" y="533400"/>
            <a:ext cx="71628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*আমাদের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ধরনের সম্পদ রয়েছে?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8956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প্রাকৃতিক সম্পদ ও মানবসৃষ্ট সম্পদ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প্রাকৃতিক সম্পদ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42402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500" dirty="0" smtClean="0">
                <a:latin typeface="NikoshBAN" pitchFamily="2" charset="0"/>
                <a:cs typeface="NikoshBAN" pitchFamily="2" charset="0"/>
              </a:rPr>
              <a:t>প্রকৃতিতে পাওয়া যে সকল সম্পদ মানুষ</a:t>
            </a:r>
          </a:p>
          <a:p>
            <a:r>
              <a:rPr lang="bn-IN" sz="2500" dirty="0" smtClean="0">
                <a:latin typeface="NikoshBAN" pitchFamily="2" charset="0"/>
                <a:cs typeface="NikoshBAN" pitchFamily="2" charset="0"/>
              </a:rPr>
              <a:t>তার চাহিদা পূরনের জন্য ব্যবহার করে</a:t>
            </a:r>
          </a:p>
          <a:p>
            <a:r>
              <a:rPr lang="bn-IN" sz="2500" dirty="0" smtClean="0">
                <a:latin typeface="NikoshBAN" pitchFamily="2" charset="0"/>
                <a:cs typeface="NikoshBAN" pitchFamily="2" charset="0"/>
              </a:rPr>
              <a:t>থাকে তাই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প্রাকৃতিক সম্পদ।</a:t>
            </a:r>
            <a:r>
              <a:rPr lang="bn-IN" sz="2500" dirty="0" smtClean="0">
                <a:latin typeface="NikoshBAN" pitchFamily="2" charset="0"/>
                <a:cs typeface="NikoshBAN" pitchFamily="2" charset="0"/>
              </a:rPr>
              <a:t>মানুষ </a:t>
            </a:r>
          </a:p>
          <a:p>
            <a:r>
              <a:rPr lang="bn-IN" sz="2500" dirty="0" smtClean="0">
                <a:latin typeface="NikoshBAN" pitchFamily="2" charset="0"/>
                <a:cs typeface="NikoshBAN" pitchFamily="2" charset="0"/>
              </a:rPr>
              <a:t>প্রাকৃতিক সম্পদ তৈরি করতে পারে না। </a:t>
            </a:r>
          </a:p>
          <a:p>
            <a:r>
              <a:rPr lang="bn-IN" sz="2500" dirty="0" smtClean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bn-IN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সূর্যের আলো , মাটি, </a:t>
            </a:r>
          </a:p>
          <a:p>
            <a:r>
              <a:rPr lang="bn-IN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পানি, গাছপালা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bn-IN" sz="2500" dirty="0" smtClean="0">
                <a:latin typeface="NikoshBAN" pitchFamily="2" charset="0"/>
                <a:cs typeface="NikoshBAN" pitchFamily="2" charset="0"/>
              </a:rPr>
              <a:t> ইত্যাদি।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7200"/>
            <a:ext cx="4411866" cy="525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46356" y="3446208"/>
            <a:ext cx="186781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সূর্যের আলো</a:t>
            </a:r>
            <a:endParaRPr lang="en-US" sz="3500" dirty="0"/>
          </a:p>
        </p:txBody>
      </p:sp>
      <p:sp>
        <p:nvSpPr>
          <p:cNvPr id="10" name="Rectangle 9"/>
          <p:cNvSpPr/>
          <p:nvPr/>
        </p:nvSpPr>
        <p:spPr>
          <a:xfrm>
            <a:off x="2910348" y="3455850"/>
            <a:ext cx="77617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3500" dirty="0"/>
          </a:p>
        </p:txBody>
      </p:sp>
      <p:sp>
        <p:nvSpPr>
          <p:cNvPr id="11" name="Rectangle 10"/>
          <p:cNvSpPr/>
          <p:nvPr/>
        </p:nvSpPr>
        <p:spPr>
          <a:xfrm>
            <a:off x="307260" y="3994356"/>
            <a:ext cx="81785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500" dirty="0"/>
          </a:p>
        </p:txBody>
      </p:sp>
      <p:sp>
        <p:nvSpPr>
          <p:cNvPr id="12" name="Rectangle 11"/>
          <p:cNvSpPr/>
          <p:nvPr/>
        </p:nvSpPr>
        <p:spPr>
          <a:xfrm>
            <a:off x="1111044" y="3987762"/>
            <a:ext cx="134684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3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66944 -0.281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20608 0.01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66337 0.038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40486 -0.193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457200"/>
            <a:ext cx="31742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মানবসৃষ্ট সম্পদ</a:t>
            </a:r>
            <a:endParaRPr lang="en-US" sz="50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295400"/>
            <a:ext cx="777488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মানুষের তৈরি সম্পদই হলো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মানবসৃষ্ট সম্পদ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যেমন- কাগজ,প্লাস্টিক, কাচ, বিদ্যুৎ ইত্যাদি।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মানবসৃষ্ট সম্পদও প্রকৃতি থেকেই আসে।  </a:t>
            </a:r>
            <a:endParaRPr lang="en-US" sz="4000" dirty="0"/>
          </a:p>
        </p:txBody>
      </p:sp>
      <p:pic>
        <p:nvPicPr>
          <p:cNvPr id="4" name="Picture 3" descr="1234.PNG"/>
          <p:cNvPicPr>
            <a:picLocks noChangeAspect="1"/>
          </p:cNvPicPr>
          <p:nvPr/>
        </p:nvPicPr>
        <p:blipFill>
          <a:blip r:embed="rId2"/>
          <a:srcRect t="4762" r="1437"/>
          <a:stretch>
            <a:fillRect/>
          </a:stretch>
        </p:blipFill>
        <p:spPr>
          <a:xfrm>
            <a:off x="1524000" y="3276600"/>
            <a:ext cx="6213231" cy="304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0"/>
            <a:ext cx="6172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পাঠ্য বইয়ের ৮৯ নং পৃষ্ঠা খোল-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3048000"/>
          <a:ext cx="45720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334537">
                <a:tc>
                  <a:txBody>
                    <a:bodyPr/>
                    <a:lstStyle/>
                    <a:p>
                      <a:r>
                        <a:rPr lang="bn-IN" sz="3000" dirty="0" smtClean="0">
                          <a:latin typeface="NikoshBAN" pitchFamily="2" charset="0"/>
                          <a:cs typeface="NikoshBAN" pitchFamily="2" charset="0"/>
                        </a:rPr>
                        <a:t>প্রাকৃতিক সম্পদ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000" dirty="0" smtClean="0">
                          <a:latin typeface="NikoshBAN" pitchFamily="2" charset="0"/>
                          <a:cs typeface="NikoshBAN" pitchFamily="2" charset="0"/>
                        </a:rPr>
                        <a:t>মানবসৃষ্ট সম্পদ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27463">
                <a:tc>
                  <a:txBody>
                    <a:bodyPr/>
                    <a:lstStyle/>
                    <a:p>
                      <a:endParaRPr lang="bn-IN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15240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ছকের মত একটি ছক তৈরি কর এবং কোনটি কোন ধরনের সম্পদ তা সাজিয়ে লেখ।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AJIBUR\Desktop\Capture444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971800"/>
            <a:ext cx="3657600" cy="2562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0" y="228600"/>
          <a:ext cx="5181600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448279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প্রাকৃতিক সম্পদ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মানবসৃষ্ট সম্পদ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2801">
                <a:tc>
                  <a:txBody>
                    <a:bodyPr/>
                    <a:lstStyle/>
                    <a:p>
                      <a:endParaRPr lang="bn-IN" sz="8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2801">
                <a:tc>
                  <a:txBody>
                    <a:bodyPr/>
                    <a:lstStyle/>
                    <a:p>
                      <a:endParaRPr lang="bn-IN" sz="8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2801">
                <a:tc>
                  <a:txBody>
                    <a:bodyPr/>
                    <a:lstStyle/>
                    <a:p>
                      <a:endParaRPr lang="bn-IN" sz="8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2801">
                <a:tc>
                  <a:txBody>
                    <a:bodyPr/>
                    <a:lstStyle/>
                    <a:p>
                      <a:endParaRPr lang="bn-IN" sz="8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Users\TAJIBUR\Desktop\Capture44444.PNG"/>
          <p:cNvPicPr>
            <a:picLocks noChangeAspect="1" noChangeArrowheads="1"/>
          </p:cNvPicPr>
          <p:nvPr/>
        </p:nvPicPr>
        <p:blipFill>
          <a:blip r:embed="rId2"/>
          <a:srcRect l="3077" t="2974" r="72917" b="64312"/>
          <a:stretch>
            <a:fillRect/>
          </a:stretch>
        </p:blipFill>
        <p:spPr bwMode="auto">
          <a:xfrm>
            <a:off x="228599" y="218222"/>
            <a:ext cx="968753" cy="924778"/>
          </a:xfrm>
          <a:prstGeom prst="rect">
            <a:avLst/>
          </a:prstGeom>
          <a:noFill/>
        </p:spPr>
      </p:pic>
      <p:pic>
        <p:nvPicPr>
          <p:cNvPr id="4" name="Picture 3" descr="C:\Users\TAJIBUR\Desktop\Capture44444.PNG"/>
          <p:cNvPicPr>
            <a:picLocks noChangeAspect="1" noChangeArrowheads="1"/>
          </p:cNvPicPr>
          <p:nvPr/>
        </p:nvPicPr>
        <p:blipFill>
          <a:blip r:embed="rId2"/>
          <a:srcRect t="35688" r="72917" b="34572"/>
          <a:stretch>
            <a:fillRect/>
          </a:stretch>
        </p:blipFill>
        <p:spPr bwMode="auto">
          <a:xfrm>
            <a:off x="1143000" y="1676400"/>
            <a:ext cx="1188720" cy="914400"/>
          </a:xfrm>
          <a:prstGeom prst="rect">
            <a:avLst/>
          </a:prstGeom>
          <a:noFill/>
        </p:spPr>
      </p:pic>
      <p:pic>
        <p:nvPicPr>
          <p:cNvPr id="5" name="Picture 4" descr="C:\Users\TAJIBUR\Desktop\Capture44444.PNG"/>
          <p:cNvPicPr>
            <a:picLocks noChangeAspect="1" noChangeArrowheads="1"/>
          </p:cNvPicPr>
          <p:nvPr/>
        </p:nvPicPr>
        <p:blipFill>
          <a:blip r:embed="rId2"/>
          <a:srcRect l="27083" t="8922" r="52084" b="64312"/>
          <a:stretch>
            <a:fillRect/>
          </a:stretch>
        </p:blipFill>
        <p:spPr bwMode="auto">
          <a:xfrm>
            <a:off x="1371600" y="304800"/>
            <a:ext cx="931333" cy="838200"/>
          </a:xfrm>
          <a:prstGeom prst="rect">
            <a:avLst/>
          </a:prstGeom>
          <a:noFill/>
        </p:spPr>
      </p:pic>
      <p:pic>
        <p:nvPicPr>
          <p:cNvPr id="6" name="Picture 5" descr="C:\Users\TAJIBUR\Desktop\Capture44444.PNG"/>
          <p:cNvPicPr>
            <a:picLocks noChangeAspect="1" noChangeArrowheads="1"/>
          </p:cNvPicPr>
          <p:nvPr/>
        </p:nvPicPr>
        <p:blipFill>
          <a:blip r:embed="rId2"/>
          <a:srcRect l="45833" t="8922" r="27083" b="64312"/>
          <a:stretch>
            <a:fillRect/>
          </a:stretch>
        </p:blipFill>
        <p:spPr bwMode="auto">
          <a:xfrm>
            <a:off x="2438400" y="304800"/>
            <a:ext cx="1219200" cy="844062"/>
          </a:xfrm>
          <a:prstGeom prst="rect">
            <a:avLst/>
          </a:prstGeom>
          <a:noFill/>
        </p:spPr>
      </p:pic>
      <p:pic>
        <p:nvPicPr>
          <p:cNvPr id="7" name="Picture 6" descr="C:\Users\TAJIBUR\Desktop\Capture44444.PNG"/>
          <p:cNvPicPr>
            <a:picLocks noChangeAspect="1" noChangeArrowheads="1"/>
          </p:cNvPicPr>
          <p:nvPr/>
        </p:nvPicPr>
        <p:blipFill>
          <a:blip r:embed="rId2"/>
          <a:srcRect l="72917" t="5948" b="64312"/>
          <a:stretch>
            <a:fillRect/>
          </a:stretch>
        </p:blipFill>
        <p:spPr bwMode="auto">
          <a:xfrm>
            <a:off x="30480" y="1600200"/>
            <a:ext cx="1188720" cy="914400"/>
          </a:xfrm>
          <a:prstGeom prst="rect">
            <a:avLst/>
          </a:prstGeom>
          <a:noFill/>
        </p:spPr>
      </p:pic>
      <p:pic>
        <p:nvPicPr>
          <p:cNvPr id="9" name="Picture 8" descr="C:\Users\TAJIBUR\Desktop\Capture44444.PNG"/>
          <p:cNvPicPr>
            <a:picLocks noChangeAspect="1" noChangeArrowheads="1"/>
          </p:cNvPicPr>
          <p:nvPr/>
        </p:nvPicPr>
        <p:blipFill>
          <a:blip r:embed="rId2"/>
          <a:srcRect l="25000" t="32714" r="52083" b="34572"/>
          <a:stretch>
            <a:fillRect/>
          </a:stretch>
        </p:blipFill>
        <p:spPr bwMode="auto">
          <a:xfrm>
            <a:off x="2514600" y="1600200"/>
            <a:ext cx="990600" cy="990600"/>
          </a:xfrm>
          <a:prstGeom prst="rect">
            <a:avLst/>
          </a:prstGeom>
          <a:noFill/>
        </p:spPr>
      </p:pic>
      <p:pic>
        <p:nvPicPr>
          <p:cNvPr id="10" name="Picture 9" descr="C:\Users\TAJIBUR\Desktop\Capture44444.PNG"/>
          <p:cNvPicPr>
            <a:picLocks noChangeAspect="1" noChangeArrowheads="1"/>
          </p:cNvPicPr>
          <p:nvPr/>
        </p:nvPicPr>
        <p:blipFill>
          <a:blip r:embed="rId2"/>
          <a:srcRect l="47917" t="35688" r="27083" b="34572"/>
          <a:stretch>
            <a:fillRect/>
          </a:stretch>
        </p:blipFill>
        <p:spPr bwMode="auto">
          <a:xfrm>
            <a:off x="152400" y="2895600"/>
            <a:ext cx="1097280" cy="914400"/>
          </a:xfrm>
          <a:prstGeom prst="rect">
            <a:avLst/>
          </a:prstGeom>
          <a:noFill/>
        </p:spPr>
      </p:pic>
      <p:pic>
        <p:nvPicPr>
          <p:cNvPr id="11" name="Picture 10" descr="C:\Users\TAJIBUR\Desktop\Capture44444.PNG"/>
          <p:cNvPicPr>
            <a:picLocks noChangeAspect="1" noChangeArrowheads="1"/>
          </p:cNvPicPr>
          <p:nvPr/>
        </p:nvPicPr>
        <p:blipFill>
          <a:blip r:embed="rId2"/>
          <a:srcRect l="75000" t="32714" r="2083" b="37546"/>
          <a:stretch>
            <a:fillRect/>
          </a:stretch>
        </p:blipFill>
        <p:spPr bwMode="auto">
          <a:xfrm>
            <a:off x="1295400" y="2667000"/>
            <a:ext cx="1005840" cy="914400"/>
          </a:xfrm>
          <a:prstGeom prst="rect">
            <a:avLst/>
          </a:prstGeom>
          <a:noFill/>
        </p:spPr>
      </p:pic>
      <p:pic>
        <p:nvPicPr>
          <p:cNvPr id="12" name="Picture 11" descr="C:\Users\TAJIBUR\Desktop\Capture44444.PNG"/>
          <p:cNvPicPr>
            <a:picLocks noChangeAspect="1" noChangeArrowheads="1"/>
          </p:cNvPicPr>
          <p:nvPr/>
        </p:nvPicPr>
        <p:blipFill>
          <a:blip r:embed="rId2"/>
          <a:srcRect l="3472" t="64932" r="70833" b="7807"/>
          <a:stretch>
            <a:fillRect/>
          </a:stretch>
        </p:blipFill>
        <p:spPr bwMode="auto">
          <a:xfrm>
            <a:off x="2514600" y="2743200"/>
            <a:ext cx="1127760" cy="838200"/>
          </a:xfrm>
          <a:prstGeom prst="rect">
            <a:avLst/>
          </a:prstGeom>
          <a:noFill/>
        </p:spPr>
      </p:pic>
      <p:pic>
        <p:nvPicPr>
          <p:cNvPr id="13" name="Picture 12" descr="C:\Users\TAJIBUR\Desktop\Capture44444.PNG"/>
          <p:cNvPicPr>
            <a:picLocks noChangeAspect="1" noChangeArrowheads="1"/>
          </p:cNvPicPr>
          <p:nvPr/>
        </p:nvPicPr>
        <p:blipFill>
          <a:blip r:embed="rId2"/>
          <a:srcRect l="70834" t="65428" r="4166" b="7807"/>
          <a:stretch>
            <a:fillRect/>
          </a:stretch>
        </p:blipFill>
        <p:spPr bwMode="auto">
          <a:xfrm>
            <a:off x="0" y="3962400"/>
            <a:ext cx="1295400" cy="971550"/>
          </a:xfrm>
          <a:prstGeom prst="rect">
            <a:avLst/>
          </a:prstGeom>
          <a:noFill/>
        </p:spPr>
      </p:pic>
      <p:pic>
        <p:nvPicPr>
          <p:cNvPr id="14" name="Picture 13" descr="C:\Users\TAJIBUR\Desktop\Capture44444.PNG"/>
          <p:cNvPicPr>
            <a:picLocks noChangeAspect="1" noChangeArrowheads="1"/>
          </p:cNvPicPr>
          <p:nvPr/>
        </p:nvPicPr>
        <p:blipFill>
          <a:blip r:embed="rId2"/>
          <a:srcRect l="31250" t="68402" r="50000" b="7807"/>
          <a:stretch>
            <a:fillRect/>
          </a:stretch>
        </p:blipFill>
        <p:spPr bwMode="auto">
          <a:xfrm>
            <a:off x="1447800" y="4038600"/>
            <a:ext cx="942975" cy="838200"/>
          </a:xfrm>
          <a:prstGeom prst="rect">
            <a:avLst/>
          </a:prstGeom>
          <a:noFill/>
        </p:spPr>
      </p:pic>
      <p:pic>
        <p:nvPicPr>
          <p:cNvPr id="15" name="Picture 14" descr="C:\Users\TAJIBUR\Desktop\Capture44444.PNG"/>
          <p:cNvPicPr>
            <a:picLocks noChangeAspect="1" noChangeArrowheads="1"/>
          </p:cNvPicPr>
          <p:nvPr/>
        </p:nvPicPr>
        <p:blipFill>
          <a:blip r:embed="rId2"/>
          <a:srcRect l="52084" t="65428" r="29166" b="7807"/>
          <a:stretch>
            <a:fillRect/>
          </a:stretch>
        </p:blipFill>
        <p:spPr bwMode="auto">
          <a:xfrm>
            <a:off x="2743200" y="38862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69705 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30746 0.08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1.48148E-6 L 0.3 0.3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0.7151 0.3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31007 0.08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4625 0.5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49011 0.12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36163 0.355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58004 -0.26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70417 -0.2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0.69843 -0.23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6667 -0.4444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90800"/>
            <a:ext cx="8237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বাড়ী থেকে ১০টি প্রাকৃতিক সম্পদ ও ১০টি মানবসৃষ্ট সম্পদ এর তালিকা করে নিয়ে আসবা।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457200"/>
            <a:ext cx="4019049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233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914400"/>
            <a:ext cx="572785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83102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মোঃ তাজিবুর রহমান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সহঃশিক্ষক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পার কেকানিয়া সরকারি প্রাথমিক বিদ্যালয় 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কালিয়া, নড়াইল।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3088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_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685800"/>
            <a:ext cx="1371600" cy="12490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38400" y="2895600"/>
            <a:ext cx="3733800" cy="2743200"/>
            <a:chOff x="3276600" y="1752600"/>
            <a:chExt cx="3733800" cy="2743200"/>
          </a:xfrm>
        </p:grpSpPr>
        <p:sp>
          <p:nvSpPr>
            <p:cNvPr id="5" name="Oval 4"/>
            <p:cNvSpPr/>
            <p:nvPr/>
          </p:nvSpPr>
          <p:spPr>
            <a:xfrm>
              <a:off x="3276600" y="1752600"/>
              <a:ext cx="3733800" cy="2743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10000" y="2286000"/>
              <a:ext cx="2819400" cy="1446550"/>
            </a:xfrm>
            <a:prstGeom prst="rect">
              <a:avLst/>
            </a:prstGeom>
            <a:noFill/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bn-BD" sz="8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63864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872 -0.09861 C 0.05226 -0.10578 0.13559 -0.11967 0.14983 -0.11504 C 0.24115 -0.08449 0.31441 0.07986 0.28385 0.24121 C 0.29913 0.15949 0.33785 -0.02616 0.38229 -0.01041 C 0.42917 0.00463 0.4842 0.18148 0.46927 0.26273 C 0.47691 0.22199 0.525 0.12824 0.54844 0.13588 C 0.57188 0.14352 0.55625 0.2919 0.54844 0.3338 C 0.55243 0.3125 0.58958 0.28727 0.60156 0.29074 C 0.61319 0.29514 0.60278 0.36019 0.59878 0.38056 C 0.60104 0.36922 0.61181 0.35602 0.61771 0.35741 C 0.62066 0.35857 0.62431 0.37709 0.62257 0.38866 C 0.62344 0.38218 0.6276 0.37824 0.63056 0.37894 C 0.63056 0.38056 0.63559 0.38658 0.63472 0.39213 C 0.63507 0.38935 0.63559 0.38658 0.63889 0.3882 C 0.63872 0.38889 0.64115 0.39144 0.64097 0.39352 C 0.64097 0.3919 0.66111 0.39491 0.66128 0.39398 C 0.66424 0.39468 0.64462 0.39236 0.64427 0.39422 C 0.64722 0.39468 0.64757 0.39375 0.64774 0.39213 C 0.65122 0.39352 0.65087 0.39491 0.65069 0.39584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362" y="381000"/>
            <a:ext cx="3799438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bn-BD" sz="7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625379">
            <a:off x="2977810" y="2914435"/>
            <a:ext cx="574548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প্রাকৃতিক সম্পদ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কবার.PNG"/>
          <p:cNvPicPr>
            <a:picLocks noChangeAspect="1"/>
          </p:cNvPicPr>
          <p:nvPr/>
        </p:nvPicPr>
        <p:blipFill>
          <a:blip r:embed="rId2"/>
          <a:srcRect l="3208"/>
          <a:stretch>
            <a:fillRect/>
          </a:stretch>
        </p:blipFill>
        <p:spPr>
          <a:xfrm>
            <a:off x="650880" y="1905000"/>
            <a:ext cx="308292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686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385251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665" y="2763982"/>
            <a:ext cx="8551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১৭.১.১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প্রাকৃতিক ও কৃত্রিম সম্পদের গুরুত্ব ও সীমাবদ্ধতা বর্ণনা করতে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7891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AJIBUR\Desktop\Capture[.PNG"/>
          <p:cNvPicPr>
            <a:picLocks noChangeAspect="1" noChangeArrowheads="1"/>
          </p:cNvPicPr>
          <p:nvPr/>
        </p:nvPicPr>
        <p:blipFill>
          <a:blip r:embed="rId2"/>
          <a:srcRect l="39015" t="50625" r="35789" b="15000"/>
          <a:stretch>
            <a:fillRect/>
          </a:stretch>
        </p:blipFill>
        <p:spPr bwMode="auto">
          <a:xfrm>
            <a:off x="1143000" y="1514959"/>
            <a:ext cx="7391400" cy="48858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33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6000" smtClean="0">
                <a:latin typeface="NikoshBAN" pitchFamily="2" charset="0"/>
                <a:cs typeface="NikoshBAN" pitchFamily="2" charset="0"/>
              </a:rPr>
              <a:t>কিছু দৃশ্য দেখি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5.PNG"/>
          <p:cNvPicPr>
            <a:picLocks noChangeAspect="1"/>
          </p:cNvPicPr>
          <p:nvPr/>
        </p:nvPicPr>
        <p:blipFill>
          <a:blip r:embed="rId2"/>
          <a:srcRect l="7633" r="17801"/>
          <a:stretch>
            <a:fillRect/>
          </a:stretch>
        </p:blipFill>
        <p:spPr>
          <a:xfrm>
            <a:off x="838200" y="685800"/>
            <a:ext cx="7543800" cy="51053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555.PNG"/>
          <p:cNvPicPr>
            <a:picLocks noChangeAspect="1"/>
          </p:cNvPicPr>
          <p:nvPr/>
        </p:nvPicPr>
        <p:blipFill>
          <a:blip r:embed="rId2"/>
          <a:srcRect l="4625"/>
          <a:stretch>
            <a:fillRect/>
          </a:stretch>
        </p:blipFill>
        <p:spPr>
          <a:xfrm>
            <a:off x="762000" y="838200"/>
            <a:ext cx="7856878" cy="51566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55555.PNG"/>
          <p:cNvPicPr>
            <a:picLocks noChangeAspect="1"/>
          </p:cNvPicPr>
          <p:nvPr/>
        </p:nvPicPr>
        <p:blipFill>
          <a:blip r:embed="rId2"/>
          <a:srcRect l="5292" r="4320"/>
          <a:stretch>
            <a:fillRect/>
          </a:stretch>
        </p:blipFill>
        <p:spPr>
          <a:xfrm>
            <a:off x="762000" y="685800"/>
            <a:ext cx="7391400" cy="5105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1651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0"/>
            <a:ext cx="8534400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4500" dirty="0" smtClean="0">
                <a:latin typeface="NikoshBAN" pitchFamily="2" charset="0"/>
                <a:cs typeface="NikoshBAN" pitchFamily="2" charset="0"/>
              </a:rPr>
              <a:t>দৃশ্যগুলোতে তোমরা কী কী দেখতে পেলে?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732" y="2747889"/>
            <a:ext cx="8534400" cy="86177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4500" dirty="0" smtClean="0">
                <a:latin typeface="NikoshBAN" pitchFamily="2" charset="0"/>
                <a:cs typeface="NikoshBAN" pitchFamily="2" charset="0"/>
              </a:rPr>
              <a:t>প্রকৃতি থেকে আমরা কী কী পেয়ে থাকি?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477</TotalTime>
  <Words>215</Words>
  <Application>Microsoft Office PowerPoint</Application>
  <PresentationFormat>On-screen Show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NUC</dc:creator>
  <cp:lastModifiedBy>TAJIBUR</cp:lastModifiedBy>
  <cp:revision>175</cp:revision>
  <dcterms:created xsi:type="dcterms:W3CDTF">2006-08-16T00:00:00Z</dcterms:created>
  <dcterms:modified xsi:type="dcterms:W3CDTF">2019-08-29T04:39:32Z</dcterms:modified>
</cp:coreProperties>
</file>