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90" r:id="rId3"/>
    <p:sldId id="291" r:id="rId4"/>
    <p:sldId id="295" r:id="rId5"/>
    <p:sldId id="296" r:id="rId6"/>
    <p:sldId id="297" r:id="rId7"/>
    <p:sldId id="256" r:id="rId8"/>
    <p:sldId id="259" r:id="rId9"/>
    <p:sldId id="258" r:id="rId10"/>
    <p:sldId id="260" r:id="rId11"/>
    <p:sldId id="261" r:id="rId12"/>
    <p:sldId id="262" r:id="rId13"/>
    <p:sldId id="277" r:id="rId14"/>
    <p:sldId id="278" r:id="rId15"/>
    <p:sldId id="279" r:id="rId16"/>
    <p:sldId id="292" r:id="rId17"/>
    <p:sldId id="280" r:id="rId18"/>
    <p:sldId id="288" r:id="rId19"/>
    <p:sldId id="281" r:id="rId20"/>
    <p:sldId id="284" r:id="rId21"/>
    <p:sldId id="298" r:id="rId22"/>
    <p:sldId id="28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9513" autoAdjust="0"/>
    <p:restoredTop sz="94624" autoAdjust="0"/>
  </p:normalViewPr>
  <p:slideViewPr>
    <p:cSldViewPr>
      <p:cViewPr>
        <p:scale>
          <a:sx n="50" d="100"/>
          <a:sy n="50" d="100"/>
        </p:scale>
        <p:origin x="-2190" y="-5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16027-C446-4330-B97D-64D69E57A35B}" type="datetimeFigureOut">
              <a:rPr lang="en-US" smtClean="0"/>
              <a:pPr/>
              <a:t>9/8/2019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E16FB-5E2B-4950-BA61-A243BA92EB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16027-C446-4330-B97D-64D69E57A35B}" type="datetimeFigureOut">
              <a:rPr lang="en-US" smtClean="0"/>
              <a:pPr/>
              <a:t>9/8/2019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E16FB-5E2B-4950-BA61-A243BA92EB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16027-C446-4330-B97D-64D69E57A35B}" type="datetimeFigureOut">
              <a:rPr lang="en-US" smtClean="0"/>
              <a:pPr/>
              <a:t>9/8/2019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E16FB-5E2B-4950-BA61-A243BA92EB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16027-C446-4330-B97D-64D69E57A35B}" type="datetimeFigureOut">
              <a:rPr lang="en-US" smtClean="0"/>
              <a:pPr/>
              <a:t>9/8/2019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E16FB-5E2B-4950-BA61-A243BA92EB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16027-C446-4330-B97D-64D69E57A35B}" type="datetimeFigureOut">
              <a:rPr lang="en-US" smtClean="0"/>
              <a:pPr/>
              <a:t>9/8/2019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E16FB-5E2B-4950-BA61-A243BA92EB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16027-C446-4330-B97D-64D69E57A35B}" type="datetimeFigureOut">
              <a:rPr lang="en-US" smtClean="0"/>
              <a:pPr/>
              <a:t>9/8/2019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E16FB-5E2B-4950-BA61-A243BA92EB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16027-C446-4330-B97D-64D69E57A35B}" type="datetimeFigureOut">
              <a:rPr lang="en-US" smtClean="0"/>
              <a:pPr/>
              <a:t>9/8/2019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E16FB-5E2B-4950-BA61-A243BA92EB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16027-C446-4330-B97D-64D69E57A35B}" type="datetimeFigureOut">
              <a:rPr lang="en-US" smtClean="0"/>
              <a:pPr/>
              <a:t>9/8/2019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E16FB-5E2B-4950-BA61-A243BA92EB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16027-C446-4330-B97D-64D69E57A35B}" type="datetimeFigureOut">
              <a:rPr lang="en-US" smtClean="0"/>
              <a:pPr/>
              <a:t>9/8/2019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E16FB-5E2B-4950-BA61-A243BA92EB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16027-C446-4330-B97D-64D69E57A35B}" type="datetimeFigureOut">
              <a:rPr lang="en-US" smtClean="0"/>
              <a:pPr/>
              <a:t>9/8/2019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E16FB-5E2B-4950-BA61-A243BA92EB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16027-C446-4330-B97D-64D69E57A35B}" type="datetimeFigureOut">
              <a:rPr lang="en-US" smtClean="0"/>
              <a:pPr/>
              <a:t>9/8/2019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E16FB-5E2B-4950-BA61-A243BA92EB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>
                <a:alpha val="45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D16027-C446-4330-B97D-64D69E57A35B}" type="datetimeFigureOut">
              <a:rPr lang="en-US" smtClean="0"/>
              <a:pPr/>
              <a:t>9/8/2019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E16FB-5E2B-4950-BA61-A243BA92EBD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03944" y="152400"/>
            <a:ext cx="7678056" cy="6629400"/>
            <a:chOff x="703944" y="152400"/>
            <a:chExt cx="7678056" cy="6629400"/>
          </a:xfrm>
        </p:grpSpPr>
        <p:sp>
          <p:nvSpPr>
            <p:cNvPr id="2" name="TextBox 1"/>
            <p:cNvSpPr txBox="1"/>
            <p:nvPr/>
          </p:nvSpPr>
          <p:spPr>
            <a:xfrm>
              <a:off x="2362200" y="152400"/>
              <a:ext cx="4038600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100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স্বাগতম</a:t>
              </a:r>
              <a:endParaRPr lang="en-US" sz="10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6" name="Picture 5" descr="images_073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3944" y="1743076"/>
              <a:ext cx="7678056" cy="5038724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1219200" y="19050"/>
            <a:ext cx="6248400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1600" dirty="0" smtClean="0">
                <a:latin typeface="NikoshBAN" pitchFamily="2" charset="0"/>
                <a:cs typeface="NikoshBAN" pitchFamily="2" charset="0"/>
              </a:rPr>
              <a:t>মোঃ তাজিবুর রহমান, পারকেকানিয়া সঃ প্রাঃ বিঃ, কালিয়া, নড়াইল, ০১৭১১-১৪০৪৪২।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12462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29000" y="0"/>
            <a:ext cx="1905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 </a:t>
            </a:r>
            <a:r>
              <a:rPr lang="bn-IN" sz="1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1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4842808"/>
            <a:ext cx="1905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5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lang="bn-IN" sz="8500" dirty="0" smtClean="0">
                <a:latin typeface="NikoshBAN" pitchFamily="2" charset="0"/>
                <a:cs typeface="NikoshBAN" pitchFamily="2" charset="0"/>
              </a:rPr>
              <a:t>ম</a:t>
            </a:r>
            <a:r>
              <a:rPr lang="bn-IN" sz="1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8.PNG"/>
          <p:cNvPicPr>
            <a:picLocks noChangeAspect="1"/>
          </p:cNvPicPr>
          <p:nvPr/>
        </p:nvPicPr>
        <p:blipFill>
          <a:blip r:embed="rId2"/>
          <a:srcRect l="6665" t="54324" r="60834" b="11086"/>
          <a:stretch>
            <a:fillRect/>
          </a:stretch>
        </p:blipFill>
        <p:spPr>
          <a:xfrm>
            <a:off x="457200" y="1676400"/>
            <a:ext cx="3048000" cy="3657600"/>
          </a:xfrm>
          <a:prstGeom prst="rect">
            <a:avLst/>
          </a:prstGeom>
        </p:spPr>
      </p:pic>
      <p:pic>
        <p:nvPicPr>
          <p:cNvPr id="7" name="Picture 6" descr="8.PNG"/>
          <p:cNvPicPr>
            <a:picLocks noChangeAspect="1"/>
          </p:cNvPicPr>
          <p:nvPr/>
        </p:nvPicPr>
        <p:blipFill>
          <a:blip r:embed="rId2"/>
          <a:srcRect l="61391" t="56208" r="6108" b="9202"/>
          <a:stretch>
            <a:fillRect/>
          </a:stretch>
        </p:blipFill>
        <p:spPr>
          <a:xfrm>
            <a:off x="5410200" y="1676400"/>
            <a:ext cx="3200400" cy="3657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62600" y="5029200"/>
            <a:ext cx="335280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5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lang="bn-IN" sz="8500" dirty="0" smtClean="0">
                <a:latin typeface="NikoshBAN" pitchFamily="2" charset="0"/>
                <a:cs typeface="NikoshBAN" pitchFamily="2" charset="0"/>
              </a:rPr>
              <a:t>নারস </a:t>
            </a:r>
            <a:endParaRPr lang="en-US" sz="1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9200" y="19050"/>
            <a:ext cx="6248400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1600" dirty="0" smtClean="0">
                <a:latin typeface="NikoshBAN" pitchFamily="2" charset="0"/>
                <a:cs typeface="NikoshBAN" pitchFamily="2" charset="0"/>
              </a:rPr>
              <a:t>মোঃ তাজিবুর রহমান, পারকেকানিয়া সঃ প্রাঃ বিঃ, কালিয়া, নড়াইল, ০১৭১১-১৪০৪৪২।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62200" y="-522923"/>
            <a:ext cx="6705600" cy="8371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3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</a:t>
            </a:r>
            <a:endParaRPr lang="en-US" sz="15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19050"/>
            <a:ext cx="6248400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1600" dirty="0" smtClean="0">
                <a:latin typeface="NikoshBAN" pitchFamily="2" charset="0"/>
                <a:cs typeface="NikoshBAN" pitchFamily="2" charset="0"/>
              </a:rPr>
              <a:t>মোঃ তাজিবুর রহমান, পারকেকানিয়া সঃ প্রাঃ বিঃ, কালিয়া, নড়াইল, ০১৭১১-১৪০৪৪২।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81400" y="141744"/>
            <a:ext cx="152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6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</a:t>
            </a:r>
            <a:r>
              <a:rPr lang="bn-IN" sz="1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1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5000" y="5029200"/>
            <a:ext cx="228600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5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</a:t>
            </a:r>
            <a:r>
              <a:rPr lang="bn-IN" sz="8500" dirty="0" smtClean="0">
                <a:latin typeface="NikoshBAN" pitchFamily="2" charset="0"/>
                <a:cs typeface="NikoshBAN" pitchFamily="2" charset="0"/>
              </a:rPr>
              <a:t>লিশ</a:t>
            </a:r>
            <a:endParaRPr lang="en-US" sz="85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9.PNG"/>
          <p:cNvPicPr>
            <a:picLocks noChangeAspect="1"/>
          </p:cNvPicPr>
          <p:nvPr/>
        </p:nvPicPr>
        <p:blipFill>
          <a:blip r:embed="rId2"/>
          <a:srcRect l="7158" t="16851" r="51789" b="60089"/>
          <a:stretch>
            <a:fillRect/>
          </a:stretch>
        </p:blipFill>
        <p:spPr>
          <a:xfrm>
            <a:off x="381000" y="2133600"/>
            <a:ext cx="4042563" cy="2819400"/>
          </a:xfrm>
          <a:prstGeom prst="rect">
            <a:avLst/>
          </a:prstGeom>
        </p:spPr>
      </p:pic>
      <p:pic>
        <p:nvPicPr>
          <p:cNvPr id="7" name="Picture 6" descr="9.PNG"/>
          <p:cNvPicPr>
            <a:picLocks noChangeAspect="1"/>
          </p:cNvPicPr>
          <p:nvPr/>
        </p:nvPicPr>
        <p:blipFill>
          <a:blip r:embed="rId2"/>
          <a:srcRect l="53474" t="17295" r="3579" b="58204"/>
          <a:stretch>
            <a:fillRect/>
          </a:stretch>
        </p:blipFill>
        <p:spPr>
          <a:xfrm>
            <a:off x="4800600" y="2133600"/>
            <a:ext cx="4002740" cy="283527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371600" y="5029200"/>
            <a:ext cx="1218603" cy="1554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95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</a:t>
            </a:r>
            <a:r>
              <a:rPr lang="bn-IN" sz="8500" dirty="0" smtClean="0">
                <a:latin typeface="NikoshBAN" pitchFamily="2" charset="0"/>
                <a:cs typeface="NikoshBAN" pitchFamily="2" charset="0"/>
              </a:rPr>
              <a:t>ট</a:t>
            </a:r>
            <a:endParaRPr lang="en-US" sz="8500" dirty="0"/>
          </a:p>
        </p:txBody>
      </p:sp>
      <p:sp>
        <p:nvSpPr>
          <p:cNvPr id="8" name="TextBox 7"/>
          <p:cNvSpPr txBox="1"/>
          <p:nvPr/>
        </p:nvSpPr>
        <p:spPr>
          <a:xfrm>
            <a:off x="1219200" y="19050"/>
            <a:ext cx="6248400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1600" dirty="0" smtClean="0">
                <a:latin typeface="NikoshBAN" pitchFamily="2" charset="0"/>
                <a:cs typeface="NikoshBAN" pitchFamily="2" charset="0"/>
              </a:rPr>
              <a:t>মোঃ তাজিবুর রহমান, পারকেকানিয়া সঃ প্রাঃ বিঃ, কালিয়া, নড়াইল, ০১৭১১-১৪০৪৪২।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7400" y="-218123"/>
            <a:ext cx="6705600" cy="8371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3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ঈ</a:t>
            </a:r>
            <a:r>
              <a:rPr lang="bn-IN" sz="15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15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19050"/>
            <a:ext cx="6248400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1600" dirty="0" smtClean="0">
                <a:latin typeface="NikoshBAN" pitchFamily="2" charset="0"/>
                <a:cs typeface="NikoshBAN" pitchFamily="2" charset="0"/>
              </a:rPr>
              <a:t>মোঃ তাজিবুর রহমান, পারকেকানিয়া সঃ প্রাঃ বিঃ, কালিয়া, নড়াইল, ০১৭১১-১৪০৪৪২।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38600" y="344031"/>
            <a:ext cx="1905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ঈ  </a:t>
            </a:r>
            <a:r>
              <a:rPr lang="bn-IN" sz="1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1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4800600"/>
            <a:ext cx="213360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5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ঈ</a:t>
            </a:r>
            <a:r>
              <a:rPr lang="bn-IN" sz="8500" dirty="0" smtClean="0">
                <a:latin typeface="NikoshBAN" pitchFamily="2" charset="0"/>
                <a:cs typeface="NikoshBAN" pitchFamily="2" charset="0"/>
              </a:rPr>
              <a:t>গল</a:t>
            </a:r>
            <a:endParaRPr lang="en-US" sz="1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9.PNG"/>
          <p:cNvPicPr>
            <a:picLocks noChangeAspect="1"/>
          </p:cNvPicPr>
          <p:nvPr/>
        </p:nvPicPr>
        <p:blipFill>
          <a:blip r:embed="rId2"/>
          <a:srcRect l="7158" t="64856" r="53474" b="7761"/>
          <a:stretch>
            <a:fillRect/>
          </a:stretch>
        </p:blipFill>
        <p:spPr>
          <a:xfrm>
            <a:off x="457200" y="1981199"/>
            <a:ext cx="4038600" cy="2971801"/>
          </a:xfrm>
          <a:prstGeom prst="rect">
            <a:avLst/>
          </a:prstGeom>
        </p:spPr>
      </p:pic>
      <p:pic>
        <p:nvPicPr>
          <p:cNvPr id="7" name="Picture 6" descr="9.PNG"/>
          <p:cNvPicPr>
            <a:picLocks noChangeAspect="1"/>
          </p:cNvPicPr>
          <p:nvPr/>
        </p:nvPicPr>
        <p:blipFill>
          <a:blip r:embed="rId2"/>
          <a:srcRect l="51894" t="64855" r="5159" b="9202"/>
          <a:stretch>
            <a:fillRect/>
          </a:stretch>
        </p:blipFill>
        <p:spPr>
          <a:xfrm>
            <a:off x="4876800" y="1981200"/>
            <a:ext cx="4114800" cy="29718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172200" y="4876800"/>
            <a:ext cx="1330814" cy="1554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95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ঈ</a:t>
            </a:r>
            <a:r>
              <a:rPr lang="bn-IN" sz="8500" dirty="0" smtClean="0">
                <a:latin typeface="NikoshBAN" pitchFamily="2" charset="0"/>
                <a:cs typeface="NikoshBAN" pitchFamily="2" charset="0"/>
              </a:rPr>
              <a:t>দ</a:t>
            </a:r>
            <a:endParaRPr lang="en-US" sz="8500" dirty="0"/>
          </a:p>
        </p:txBody>
      </p:sp>
      <p:sp>
        <p:nvSpPr>
          <p:cNvPr id="9" name="TextBox 8"/>
          <p:cNvSpPr txBox="1"/>
          <p:nvPr/>
        </p:nvSpPr>
        <p:spPr>
          <a:xfrm>
            <a:off x="1219200" y="19050"/>
            <a:ext cx="6248400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1600" dirty="0" smtClean="0">
                <a:latin typeface="NikoshBAN" pitchFamily="2" charset="0"/>
                <a:cs typeface="NikoshBAN" pitchFamily="2" charset="0"/>
              </a:rPr>
              <a:t>মোঃ তাজিবুর রহমান, পারকেকানিয়া সঃ প্রাঃ বিঃ, কালিয়া, নড়াইল, ০১৭১১-১৪০৪৪২।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533400" y="0"/>
            <a:ext cx="8153400" cy="6858000"/>
            <a:chOff x="533400" y="0"/>
            <a:chExt cx="8153400" cy="6858000"/>
          </a:xfrm>
        </p:grpSpPr>
        <p:sp>
          <p:nvSpPr>
            <p:cNvPr id="5" name="Freeform 4"/>
            <p:cNvSpPr/>
            <p:nvPr/>
          </p:nvSpPr>
          <p:spPr>
            <a:xfrm>
              <a:off x="3048000" y="2057400"/>
              <a:ext cx="2971800" cy="2498735"/>
            </a:xfrm>
            <a:custGeom>
              <a:avLst/>
              <a:gdLst>
                <a:gd name="connsiteX0" fmla="*/ 0 w 2971800"/>
                <a:gd name="connsiteY0" fmla="*/ 1249368 h 2498735"/>
                <a:gd name="connsiteX1" fmla="*/ 529639 w 2971800"/>
                <a:gd name="connsiteY1" fmla="*/ 293106 h 2498735"/>
                <a:gd name="connsiteX2" fmla="*/ 1485902 w 2971800"/>
                <a:gd name="connsiteY2" fmla="*/ 2 h 2498735"/>
                <a:gd name="connsiteX3" fmla="*/ 2442165 w 2971800"/>
                <a:gd name="connsiteY3" fmla="*/ 293108 h 2498735"/>
                <a:gd name="connsiteX4" fmla="*/ 2971800 w 2971800"/>
                <a:gd name="connsiteY4" fmla="*/ 1249372 h 2498735"/>
                <a:gd name="connsiteX5" fmla="*/ 2442163 w 2971800"/>
                <a:gd name="connsiteY5" fmla="*/ 2205635 h 2498735"/>
                <a:gd name="connsiteX6" fmla="*/ 1485900 w 2971800"/>
                <a:gd name="connsiteY6" fmla="*/ 2498740 h 2498735"/>
                <a:gd name="connsiteX7" fmla="*/ 529637 w 2971800"/>
                <a:gd name="connsiteY7" fmla="*/ 2205634 h 2498735"/>
                <a:gd name="connsiteX8" fmla="*/ 1 w 2971800"/>
                <a:gd name="connsiteY8" fmla="*/ 1249370 h 2498735"/>
                <a:gd name="connsiteX9" fmla="*/ 0 w 2971800"/>
                <a:gd name="connsiteY9" fmla="*/ 1249368 h 2498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71800" h="2498735">
                  <a:moveTo>
                    <a:pt x="0" y="1249368"/>
                  </a:moveTo>
                  <a:cubicBezTo>
                    <a:pt x="1" y="880503"/>
                    <a:pt x="193860" y="530491"/>
                    <a:pt x="529639" y="293106"/>
                  </a:cubicBezTo>
                  <a:cubicBezTo>
                    <a:pt x="797416" y="103796"/>
                    <a:pt x="1136050" y="2"/>
                    <a:pt x="1485902" y="2"/>
                  </a:cubicBezTo>
                  <a:cubicBezTo>
                    <a:pt x="1835755" y="2"/>
                    <a:pt x="2174389" y="103798"/>
                    <a:pt x="2442165" y="293108"/>
                  </a:cubicBezTo>
                  <a:cubicBezTo>
                    <a:pt x="2777944" y="530494"/>
                    <a:pt x="2971801" y="880507"/>
                    <a:pt x="2971800" y="1249372"/>
                  </a:cubicBezTo>
                  <a:cubicBezTo>
                    <a:pt x="2971800" y="1618237"/>
                    <a:pt x="2777942" y="1968249"/>
                    <a:pt x="2442163" y="2205635"/>
                  </a:cubicBezTo>
                  <a:cubicBezTo>
                    <a:pt x="2174386" y="2394945"/>
                    <a:pt x="1835753" y="2498740"/>
                    <a:pt x="1485900" y="2498740"/>
                  </a:cubicBezTo>
                  <a:cubicBezTo>
                    <a:pt x="1136047" y="2498740"/>
                    <a:pt x="797413" y="2394945"/>
                    <a:pt x="529637" y="2205634"/>
                  </a:cubicBezTo>
                  <a:cubicBezTo>
                    <a:pt x="193858" y="1968248"/>
                    <a:pt x="0" y="1618235"/>
                    <a:pt x="1" y="1249370"/>
                  </a:cubicBezTo>
                  <a:cubicBezTo>
                    <a:pt x="1" y="1249369"/>
                    <a:pt x="0" y="1249369"/>
                    <a:pt x="0" y="1249368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8000" b="1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স্বরবর্ণ </a:t>
              </a:r>
              <a:endParaRPr lang="en-US" sz="8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3084288" y="0"/>
              <a:ext cx="2971800" cy="2498735"/>
            </a:xfrm>
            <a:custGeom>
              <a:avLst/>
              <a:gdLst>
                <a:gd name="connsiteX0" fmla="*/ 0 w 2971800"/>
                <a:gd name="connsiteY0" fmla="*/ 1249368 h 2498735"/>
                <a:gd name="connsiteX1" fmla="*/ 529639 w 2971800"/>
                <a:gd name="connsiteY1" fmla="*/ 293106 h 2498735"/>
                <a:gd name="connsiteX2" fmla="*/ 1485902 w 2971800"/>
                <a:gd name="connsiteY2" fmla="*/ 2 h 2498735"/>
                <a:gd name="connsiteX3" fmla="*/ 2442165 w 2971800"/>
                <a:gd name="connsiteY3" fmla="*/ 293108 h 2498735"/>
                <a:gd name="connsiteX4" fmla="*/ 2971800 w 2971800"/>
                <a:gd name="connsiteY4" fmla="*/ 1249372 h 2498735"/>
                <a:gd name="connsiteX5" fmla="*/ 2442163 w 2971800"/>
                <a:gd name="connsiteY5" fmla="*/ 2205635 h 2498735"/>
                <a:gd name="connsiteX6" fmla="*/ 1485900 w 2971800"/>
                <a:gd name="connsiteY6" fmla="*/ 2498740 h 2498735"/>
                <a:gd name="connsiteX7" fmla="*/ 529637 w 2971800"/>
                <a:gd name="connsiteY7" fmla="*/ 2205634 h 2498735"/>
                <a:gd name="connsiteX8" fmla="*/ 1 w 2971800"/>
                <a:gd name="connsiteY8" fmla="*/ 1249370 h 2498735"/>
                <a:gd name="connsiteX9" fmla="*/ 0 w 2971800"/>
                <a:gd name="connsiteY9" fmla="*/ 1249368 h 2498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71800" h="2498735">
                  <a:moveTo>
                    <a:pt x="0" y="1249368"/>
                  </a:moveTo>
                  <a:cubicBezTo>
                    <a:pt x="1" y="880503"/>
                    <a:pt x="193860" y="530491"/>
                    <a:pt x="529639" y="293106"/>
                  </a:cubicBezTo>
                  <a:cubicBezTo>
                    <a:pt x="797416" y="103796"/>
                    <a:pt x="1136050" y="2"/>
                    <a:pt x="1485902" y="2"/>
                  </a:cubicBezTo>
                  <a:cubicBezTo>
                    <a:pt x="1835755" y="2"/>
                    <a:pt x="2174389" y="103798"/>
                    <a:pt x="2442165" y="293108"/>
                  </a:cubicBezTo>
                  <a:cubicBezTo>
                    <a:pt x="2777944" y="530494"/>
                    <a:pt x="2971801" y="880507"/>
                    <a:pt x="2971800" y="1249372"/>
                  </a:cubicBezTo>
                  <a:cubicBezTo>
                    <a:pt x="2971800" y="1618237"/>
                    <a:pt x="2777942" y="1968249"/>
                    <a:pt x="2442163" y="2205635"/>
                  </a:cubicBezTo>
                  <a:cubicBezTo>
                    <a:pt x="2174386" y="2394945"/>
                    <a:pt x="1835753" y="2498740"/>
                    <a:pt x="1485900" y="2498740"/>
                  </a:cubicBezTo>
                  <a:cubicBezTo>
                    <a:pt x="1136047" y="2498740"/>
                    <a:pt x="797413" y="2394945"/>
                    <a:pt x="529637" y="2205634"/>
                  </a:cubicBezTo>
                  <a:cubicBezTo>
                    <a:pt x="193858" y="1968248"/>
                    <a:pt x="0" y="1618235"/>
                    <a:pt x="1" y="1249370"/>
                  </a:cubicBezTo>
                  <a:cubicBezTo>
                    <a:pt x="1" y="1249369"/>
                    <a:pt x="0" y="1249369"/>
                    <a:pt x="0" y="1249368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7" name="Freeform 6"/>
            <p:cNvSpPr/>
            <p:nvPr/>
          </p:nvSpPr>
          <p:spPr>
            <a:xfrm>
              <a:off x="5715000" y="1936249"/>
              <a:ext cx="2971800" cy="2498735"/>
            </a:xfrm>
            <a:custGeom>
              <a:avLst/>
              <a:gdLst>
                <a:gd name="connsiteX0" fmla="*/ 0 w 2971800"/>
                <a:gd name="connsiteY0" fmla="*/ 1249368 h 2498735"/>
                <a:gd name="connsiteX1" fmla="*/ 529639 w 2971800"/>
                <a:gd name="connsiteY1" fmla="*/ 293106 h 2498735"/>
                <a:gd name="connsiteX2" fmla="*/ 1485902 w 2971800"/>
                <a:gd name="connsiteY2" fmla="*/ 2 h 2498735"/>
                <a:gd name="connsiteX3" fmla="*/ 2442165 w 2971800"/>
                <a:gd name="connsiteY3" fmla="*/ 293108 h 2498735"/>
                <a:gd name="connsiteX4" fmla="*/ 2971800 w 2971800"/>
                <a:gd name="connsiteY4" fmla="*/ 1249372 h 2498735"/>
                <a:gd name="connsiteX5" fmla="*/ 2442163 w 2971800"/>
                <a:gd name="connsiteY5" fmla="*/ 2205635 h 2498735"/>
                <a:gd name="connsiteX6" fmla="*/ 1485900 w 2971800"/>
                <a:gd name="connsiteY6" fmla="*/ 2498740 h 2498735"/>
                <a:gd name="connsiteX7" fmla="*/ 529637 w 2971800"/>
                <a:gd name="connsiteY7" fmla="*/ 2205634 h 2498735"/>
                <a:gd name="connsiteX8" fmla="*/ 1 w 2971800"/>
                <a:gd name="connsiteY8" fmla="*/ 1249370 h 2498735"/>
                <a:gd name="connsiteX9" fmla="*/ 0 w 2971800"/>
                <a:gd name="connsiteY9" fmla="*/ 1249368 h 2498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71800" h="2498735">
                  <a:moveTo>
                    <a:pt x="0" y="1249368"/>
                  </a:moveTo>
                  <a:cubicBezTo>
                    <a:pt x="1" y="880503"/>
                    <a:pt x="193860" y="530491"/>
                    <a:pt x="529639" y="293106"/>
                  </a:cubicBezTo>
                  <a:cubicBezTo>
                    <a:pt x="797416" y="103796"/>
                    <a:pt x="1136050" y="2"/>
                    <a:pt x="1485902" y="2"/>
                  </a:cubicBezTo>
                  <a:cubicBezTo>
                    <a:pt x="1835755" y="2"/>
                    <a:pt x="2174389" y="103798"/>
                    <a:pt x="2442165" y="293108"/>
                  </a:cubicBezTo>
                  <a:cubicBezTo>
                    <a:pt x="2777944" y="530494"/>
                    <a:pt x="2971801" y="880507"/>
                    <a:pt x="2971800" y="1249372"/>
                  </a:cubicBezTo>
                  <a:cubicBezTo>
                    <a:pt x="2971800" y="1618237"/>
                    <a:pt x="2777942" y="1968249"/>
                    <a:pt x="2442163" y="2205635"/>
                  </a:cubicBezTo>
                  <a:cubicBezTo>
                    <a:pt x="2174386" y="2394945"/>
                    <a:pt x="1835753" y="2498740"/>
                    <a:pt x="1485900" y="2498740"/>
                  </a:cubicBezTo>
                  <a:cubicBezTo>
                    <a:pt x="1136047" y="2498740"/>
                    <a:pt x="797413" y="2394945"/>
                    <a:pt x="529637" y="2205634"/>
                  </a:cubicBezTo>
                  <a:cubicBezTo>
                    <a:pt x="193858" y="1968248"/>
                    <a:pt x="0" y="1618235"/>
                    <a:pt x="1" y="1249370"/>
                  </a:cubicBezTo>
                  <a:cubicBezTo>
                    <a:pt x="1" y="1249369"/>
                    <a:pt x="0" y="1249369"/>
                    <a:pt x="0" y="1249368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140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1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3414486" y="4359265"/>
              <a:ext cx="2971800" cy="2498735"/>
            </a:xfrm>
            <a:custGeom>
              <a:avLst/>
              <a:gdLst>
                <a:gd name="connsiteX0" fmla="*/ 0 w 2971800"/>
                <a:gd name="connsiteY0" fmla="*/ 1249368 h 2498735"/>
                <a:gd name="connsiteX1" fmla="*/ 529639 w 2971800"/>
                <a:gd name="connsiteY1" fmla="*/ 293106 h 2498735"/>
                <a:gd name="connsiteX2" fmla="*/ 1485902 w 2971800"/>
                <a:gd name="connsiteY2" fmla="*/ 2 h 2498735"/>
                <a:gd name="connsiteX3" fmla="*/ 2442165 w 2971800"/>
                <a:gd name="connsiteY3" fmla="*/ 293108 h 2498735"/>
                <a:gd name="connsiteX4" fmla="*/ 2971800 w 2971800"/>
                <a:gd name="connsiteY4" fmla="*/ 1249372 h 2498735"/>
                <a:gd name="connsiteX5" fmla="*/ 2442163 w 2971800"/>
                <a:gd name="connsiteY5" fmla="*/ 2205635 h 2498735"/>
                <a:gd name="connsiteX6" fmla="*/ 1485900 w 2971800"/>
                <a:gd name="connsiteY6" fmla="*/ 2498740 h 2498735"/>
                <a:gd name="connsiteX7" fmla="*/ 529637 w 2971800"/>
                <a:gd name="connsiteY7" fmla="*/ 2205634 h 2498735"/>
                <a:gd name="connsiteX8" fmla="*/ 1 w 2971800"/>
                <a:gd name="connsiteY8" fmla="*/ 1249370 h 2498735"/>
                <a:gd name="connsiteX9" fmla="*/ 0 w 2971800"/>
                <a:gd name="connsiteY9" fmla="*/ 1249368 h 2498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71800" h="2498735">
                  <a:moveTo>
                    <a:pt x="0" y="1249368"/>
                  </a:moveTo>
                  <a:cubicBezTo>
                    <a:pt x="1" y="880503"/>
                    <a:pt x="193860" y="530491"/>
                    <a:pt x="529639" y="293106"/>
                  </a:cubicBezTo>
                  <a:cubicBezTo>
                    <a:pt x="797416" y="103796"/>
                    <a:pt x="1136050" y="2"/>
                    <a:pt x="1485902" y="2"/>
                  </a:cubicBezTo>
                  <a:cubicBezTo>
                    <a:pt x="1835755" y="2"/>
                    <a:pt x="2174389" y="103798"/>
                    <a:pt x="2442165" y="293108"/>
                  </a:cubicBezTo>
                  <a:cubicBezTo>
                    <a:pt x="2777944" y="530494"/>
                    <a:pt x="2971801" y="880507"/>
                    <a:pt x="2971800" y="1249372"/>
                  </a:cubicBezTo>
                  <a:cubicBezTo>
                    <a:pt x="2971800" y="1618237"/>
                    <a:pt x="2777942" y="1968249"/>
                    <a:pt x="2442163" y="2205635"/>
                  </a:cubicBezTo>
                  <a:cubicBezTo>
                    <a:pt x="2174386" y="2394945"/>
                    <a:pt x="1835753" y="2498740"/>
                    <a:pt x="1485900" y="2498740"/>
                  </a:cubicBezTo>
                  <a:cubicBezTo>
                    <a:pt x="1136047" y="2498740"/>
                    <a:pt x="797413" y="2394945"/>
                    <a:pt x="529637" y="2205634"/>
                  </a:cubicBezTo>
                  <a:cubicBezTo>
                    <a:pt x="193858" y="1968248"/>
                    <a:pt x="0" y="1618235"/>
                    <a:pt x="1" y="1249370"/>
                  </a:cubicBezTo>
                  <a:cubicBezTo>
                    <a:pt x="1" y="1249369"/>
                    <a:pt x="0" y="1249369"/>
                    <a:pt x="0" y="1249368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533400" y="2314845"/>
              <a:ext cx="2971800" cy="2498735"/>
            </a:xfrm>
            <a:custGeom>
              <a:avLst/>
              <a:gdLst>
                <a:gd name="connsiteX0" fmla="*/ 0 w 2971800"/>
                <a:gd name="connsiteY0" fmla="*/ 1249368 h 2498735"/>
                <a:gd name="connsiteX1" fmla="*/ 529639 w 2971800"/>
                <a:gd name="connsiteY1" fmla="*/ 293106 h 2498735"/>
                <a:gd name="connsiteX2" fmla="*/ 1485902 w 2971800"/>
                <a:gd name="connsiteY2" fmla="*/ 2 h 2498735"/>
                <a:gd name="connsiteX3" fmla="*/ 2442165 w 2971800"/>
                <a:gd name="connsiteY3" fmla="*/ 293108 h 2498735"/>
                <a:gd name="connsiteX4" fmla="*/ 2971800 w 2971800"/>
                <a:gd name="connsiteY4" fmla="*/ 1249372 h 2498735"/>
                <a:gd name="connsiteX5" fmla="*/ 2442163 w 2971800"/>
                <a:gd name="connsiteY5" fmla="*/ 2205635 h 2498735"/>
                <a:gd name="connsiteX6" fmla="*/ 1485900 w 2971800"/>
                <a:gd name="connsiteY6" fmla="*/ 2498740 h 2498735"/>
                <a:gd name="connsiteX7" fmla="*/ 529637 w 2971800"/>
                <a:gd name="connsiteY7" fmla="*/ 2205634 h 2498735"/>
                <a:gd name="connsiteX8" fmla="*/ 1 w 2971800"/>
                <a:gd name="connsiteY8" fmla="*/ 1249370 h 2498735"/>
                <a:gd name="connsiteX9" fmla="*/ 0 w 2971800"/>
                <a:gd name="connsiteY9" fmla="*/ 1249368 h 2498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71800" h="2498735">
                  <a:moveTo>
                    <a:pt x="0" y="1249368"/>
                  </a:moveTo>
                  <a:cubicBezTo>
                    <a:pt x="1" y="880503"/>
                    <a:pt x="193860" y="530491"/>
                    <a:pt x="529639" y="293106"/>
                  </a:cubicBezTo>
                  <a:cubicBezTo>
                    <a:pt x="797416" y="103796"/>
                    <a:pt x="1136050" y="2"/>
                    <a:pt x="1485902" y="2"/>
                  </a:cubicBezTo>
                  <a:cubicBezTo>
                    <a:pt x="1835755" y="2"/>
                    <a:pt x="2174389" y="103798"/>
                    <a:pt x="2442165" y="293108"/>
                  </a:cubicBezTo>
                  <a:cubicBezTo>
                    <a:pt x="2777944" y="530494"/>
                    <a:pt x="2971801" y="880507"/>
                    <a:pt x="2971800" y="1249372"/>
                  </a:cubicBezTo>
                  <a:cubicBezTo>
                    <a:pt x="2971800" y="1618237"/>
                    <a:pt x="2777942" y="1968249"/>
                    <a:pt x="2442163" y="2205635"/>
                  </a:cubicBezTo>
                  <a:cubicBezTo>
                    <a:pt x="2174386" y="2394945"/>
                    <a:pt x="1835753" y="2498740"/>
                    <a:pt x="1485900" y="2498740"/>
                  </a:cubicBezTo>
                  <a:cubicBezTo>
                    <a:pt x="1136047" y="2498740"/>
                    <a:pt x="797413" y="2394945"/>
                    <a:pt x="529637" y="2205634"/>
                  </a:cubicBezTo>
                  <a:cubicBezTo>
                    <a:pt x="193858" y="1968248"/>
                    <a:pt x="0" y="1618235"/>
                    <a:pt x="1" y="1249370"/>
                  </a:cubicBezTo>
                  <a:cubicBezTo>
                    <a:pt x="1" y="1249369"/>
                    <a:pt x="0" y="1249369"/>
                    <a:pt x="0" y="1249368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770088" y="0"/>
            <a:ext cx="1447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</a:t>
            </a:r>
            <a:endParaRPr lang="en-US" sz="1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400800" y="2209800"/>
            <a:ext cx="1582484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1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</a:t>
            </a:r>
            <a:endParaRPr lang="en-US" sz="14000" dirty="0"/>
          </a:p>
        </p:txBody>
      </p:sp>
      <p:sp>
        <p:nvSpPr>
          <p:cNvPr id="15" name="Rectangle 14"/>
          <p:cNvSpPr/>
          <p:nvPr/>
        </p:nvSpPr>
        <p:spPr>
          <a:xfrm>
            <a:off x="1371600" y="2514600"/>
            <a:ext cx="1138453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1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ঈ</a:t>
            </a:r>
            <a:endParaRPr lang="en-US" sz="14000" dirty="0"/>
          </a:p>
        </p:txBody>
      </p:sp>
      <p:sp>
        <p:nvSpPr>
          <p:cNvPr id="16" name="Rectangle 15"/>
          <p:cNvSpPr/>
          <p:nvPr/>
        </p:nvSpPr>
        <p:spPr>
          <a:xfrm>
            <a:off x="4343400" y="4458831"/>
            <a:ext cx="1003801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1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</a:t>
            </a:r>
            <a:endParaRPr lang="en-US" sz="1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7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770" decel="100000"/>
                                        <p:tgtEl>
                                          <p:spTgt spid="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524000" y="3352800"/>
          <a:ext cx="6096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r>
                        <a:rPr lang="bn-IN" sz="14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অ</a:t>
                      </a:r>
                      <a:r>
                        <a:rPr lang="bn-IN" sz="14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1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0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0" dirty="0">
                        <a:solidFill>
                          <a:srgbClr val="00B05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14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ঈ</a:t>
                      </a:r>
                      <a:r>
                        <a:rPr lang="bn-IN" sz="140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1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838200" y="1295400"/>
            <a:ext cx="7696199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খালি ঘরে হারিয়ে যাওয়া বর্ণ লিখি  </a:t>
            </a:r>
            <a:r>
              <a:rPr lang="bn-IN" sz="65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6500" dirty="0"/>
          </a:p>
        </p:txBody>
      </p:sp>
      <p:sp>
        <p:nvSpPr>
          <p:cNvPr id="4" name="Rectangle 3"/>
          <p:cNvSpPr/>
          <p:nvPr/>
        </p:nvSpPr>
        <p:spPr>
          <a:xfrm>
            <a:off x="-2133600" y="3271840"/>
            <a:ext cx="1582484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1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</a:t>
            </a:r>
            <a:endParaRPr lang="en-US" sz="14000" dirty="0"/>
          </a:p>
        </p:txBody>
      </p:sp>
      <p:sp>
        <p:nvSpPr>
          <p:cNvPr id="5" name="Rectangle 4"/>
          <p:cNvSpPr/>
          <p:nvPr/>
        </p:nvSpPr>
        <p:spPr>
          <a:xfrm>
            <a:off x="9753600" y="3276600"/>
            <a:ext cx="1003801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1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ই</a:t>
            </a:r>
            <a:endParaRPr lang="en-US" sz="14000" dirty="0"/>
          </a:p>
        </p:txBody>
      </p:sp>
      <p:sp>
        <p:nvSpPr>
          <p:cNvPr id="6" name="TextBox 5"/>
          <p:cNvSpPr txBox="1"/>
          <p:nvPr/>
        </p:nvSpPr>
        <p:spPr>
          <a:xfrm>
            <a:off x="1219200" y="19050"/>
            <a:ext cx="6248400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1600" dirty="0" smtClean="0">
                <a:latin typeface="NikoshBAN" pitchFamily="2" charset="0"/>
                <a:cs typeface="NikoshBAN" pitchFamily="2" charset="0"/>
              </a:rPr>
              <a:t>মোঃ তাজিবুর রহমান, পারকেকানিয়া সঃ প্রাঃ বিঃ, কালিয়া, নড়াইল, ০১৭১১-১৪০৪৪২।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07407E-6 L 0.56337 -4.07407E-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81481E-6 L -0.52986 4.81481E-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052286" y="867228"/>
          <a:ext cx="7315200" cy="579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4314"/>
                <a:gridCol w="1752600"/>
                <a:gridCol w="3338286"/>
              </a:tblGrid>
              <a:tr h="1447800">
                <a:tc>
                  <a:txBody>
                    <a:bodyPr/>
                    <a:lstStyle/>
                    <a:p>
                      <a:endParaRPr lang="en-US" sz="8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500" dirty="0"/>
                    </a:p>
                  </a:txBody>
                  <a:tcPr/>
                </a:tc>
              </a:tr>
              <a:tr h="1447800">
                <a:tc>
                  <a:txBody>
                    <a:bodyPr/>
                    <a:lstStyle/>
                    <a:p>
                      <a:endParaRPr lang="en-US" sz="8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500" dirty="0"/>
                    </a:p>
                  </a:txBody>
                  <a:tcPr/>
                </a:tc>
              </a:tr>
              <a:tr h="1447800">
                <a:tc>
                  <a:txBody>
                    <a:bodyPr/>
                    <a:lstStyle/>
                    <a:p>
                      <a:endParaRPr lang="en-US" sz="8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500" dirty="0"/>
                    </a:p>
                  </a:txBody>
                  <a:tcPr/>
                </a:tc>
              </a:tr>
              <a:tr h="1447800">
                <a:tc>
                  <a:txBody>
                    <a:bodyPr/>
                    <a:lstStyle/>
                    <a:p>
                      <a:endParaRPr lang="en-US" sz="8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5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685800" y="-76200"/>
            <a:ext cx="8332730" cy="10926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6500" dirty="0" smtClean="0">
                <a:latin typeface="NikoshBAN" pitchFamily="2" charset="0"/>
                <a:cs typeface="NikoshBAN" pitchFamily="2" charset="0"/>
              </a:rPr>
              <a:t>এসো বর্ণের সাথে</a:t>
            </a:r>
            <a:r>
              <a:rPr lang="en-US" sz="6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6500" dirty="0" smtClean="0">
                <a:latin typeface="NikoshBAN" pitchFamily="2" charset="0"/>
                <a:cs typeface="NikoshBAN" pitchFamily="2" charset="0"/>
              </a:rPr>
              <a:t>ছবি মিল করি </a:t>
            </a:r>
            <a:endParaRPr lang="en-US" sz="6500" dirty="0"/>
          </a:p>
        </p:txBody>
      </p:sp>
      <p:sp>
        <p:nvSpPr>
          <p:cNvPr id="5" name="Rectangle 4"/>
          <p:cNvSpPr/>
          <p:nvPr/>
        </p:nvSpPr>
        <p:spPr>
          <a:xfrm>
            <a:off x="1676400" y="914400"/>
            <a:ext cx="85792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8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</a:t>
            </a:r>
            <a:endParaRPr lang="en-US" sz="8800" dirty="0"/>
          </a:p>
        </p:txBody>
      </p:sp>
      <p:sp>
        <p:nvSpPr>
          <p:cNvPr id="6" name="Rectangle 5"/>
          <p:cNvSpPr/>
          <p:nvPr/>
        </p:nvSpPr>
        <p:spPr>
          <a:xfrm>
            <a:off x="1752600" y="2362200"/>
            <a:ext cx="69923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8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</a:t>
            </a:r>
            <a:endParaRPr lang="en-US" sz="8800" dirty="0"/>
          </a:p>
        </p:txBody>
      </p:sp>
      <p:sp>
        <p:nvSpPr>
          <p:cNvPr id="7" name="Rectangle 6"/>
          <p:cNvSpPr/>
          <p:nvPr/>
        </p:nvSpPr>
        <p:spPr>
          <a:xfrm>
            <a:off x="1752600" y="3886200"/>
            <a:ext cx="106311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8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</a:t>
            </a:r>
            <a:endParaRPr lang="en-US" sz="8800" dirty="0"/>
          </a:p>
        </p:txBody>
      </p:sp>
      <p:sp>
        <p:nvSpPr>
          <p:cNvPr id="8" name="Rectangle 7"/>
          <p:cNvSpPr/>
          <p:nvPr/>
        </p:nvSpPr>
        <p:spPr>
          <a:xfrm>
            <a:off x="1752600" y="5181600"/>
            <a:ext cx="784189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8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ঈ</a:t>
            </a:r>
            <a:endParaRPr lang="en-US" sz="88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5333999" y="914400"/>
            <a:ext cx="2806703" cy="5638800"/>
            <a:chOff x="5333999" y="914400"/>
            <a:chExt cx="2806703" cy="5638800"/>
          </a:xfrm>
        </p:grpSpPr>
        <p:pic>
          <p:nvPicPr>
            <p:cNvPr id="9" name="Picture 8" descr="9.PNG"/>
            <p:cNvPicPr>
              <a:picLocks noChangeAspect="1"/>
            </p:cNvPicPr>
            <p:nvPr/>
          </p:nvPicPr>
          <p:blipFill>
            <a:blip r:embed="rId2"/>
            <a:srcRect l="53474" t="17295" r="3579" b="58204"/>
            <a:stretch>
              <a:fillRect/>
            </a:stretch>
          </p:blipFill>
          <p:spPr>
            <a:xfrm>
              <a:off x="5333999" y="914400"/>
              <a:ext cx="2806703" cy="1295400"/>
            </a:xfrm>
            <a:prstGeom prst="rect">
              <a:avLst/>
            </a:prstGeom>
          </p:spPr>
        </p:pic>
        <p:pic>
          <p:nvPicPr>
            <p:cNvPr id="10" name="Picture 9" descr="9.PNG"/>
            <p:cNvPicPr>
              <a:picLocks noChangeAspect="1"/>
            </p:cNvPicPr>
            <p:nvPr/>
          </p:nvPicPr>
          <p:blipFill>
            <a:blip r:embed="rId2"/>
            <a:srcRect l="7158" t="64856" r="53474" b="7761"/>
            <a:stretch>
              <a:fillRect/>
            </a:stretch>
          </p:blipFill>
          <p:spPr>
            <a:xfrm>
              <a:off x="5562600" y="3810000"/>
              <a:ext cx="2514600" cy="1335881"/>
            </a:xfrm>
            <a:prstGeom prst="rect">
              <a:avLst/>
            </a:prstGeom>
          </p:spPr>
        </p:pic>
        <p:pic>
          <p:nvPicPr>
            <p:cNvPr id="11" name="Picture 10" descr="8.PNG"/>
            <p:cNvPicPr>
              <a:picLocks noChangeAspect="1"/>
            </p:cNvPicPr>
            <p:nvPr/>
          </p:nvPicPr>
          <p:blipFill>
            <a:blip r:embed="rId3"/>
            <a:srcRect l="6665" t="64413" r="60834" b="11086"/>
            <a:stretch>
              <a:fillRect/>
            </a:stretch>
          </p:blipFill>
          <p:spPr>
            <a:xfrm>
              <a:off x="5638800" y="5257800"/>
              <a:ext cx="2362200" cy="1295400"/>
            </a:xfrm>
            <a:prstGeom prst="rect">
              <a:avLst/>
            </a:prstGeom>
          </p:spPr>
        </p:pic>
        <p:pic>
          <p:nvPicPr>
            <p:cNvPr id="12" name="Picture 11" descr="8.PNG"/>
            <p:cNvPicPr>
              <a:picLocks noChangeAspect="1"/>
            </p:cNvPicPr>
            <p:nvPr/>
          </p:nvPicPr>
          <p:blipFill>
            <a:blip r:embed="rId3"/>
            <a:srcRect l="4514" t="17813" r="51248" b="61529"/>
            <a:stretch>
              <a:fillRect/>
            </a:stretch>
          </p:blipFill>
          <p:spPr>
            <a:xfrm>
              <a:off x="5334000" y="2362200"/>
              <a:ext cx="2743200" cy="13716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58382E-6 L 0.21667 0.2108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" y="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44509E-6 L 0.21181 -0.2272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" y="-1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87283E-6 L 0.2085 0.20555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1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39306E-6 L 0.21545 -0.22728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" y="-1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33401" y="867228"/>
          <a:ext cx="7834085" cy="579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2090"/>
                <a:gridCol w="3182597"/>
                <a:gridCol w="2269398"/>
              </a:tblGrid>
              <a:tr h="1447800">
                <a:tc>
                  <a:txBody>
                    <a:bodyPr/>
                    <a:lstStyle/>
                    <a:p>
                      <a:endParaRPr lang="en-US" sz="65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5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5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1447800">
                <a:tc>
                  <a:txBody>
                    <a:bodyPr/>
                    <a:lstStyle/>
                    <a:p>
                      <a:endParaRPr lang="en-US" sz="65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5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5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1447800">
                <a:tc>
                  <a:txBody>
                    <a:bodyPr/>
                    <a:lstStyle/>
                    <a:p>
                      <a:endParaRPr lang="en-US" sz="65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5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5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1447800">
                <a:tc>
                  <a:txBody>
                    <a:bodyPr/>
                    <a:lstStyle/>
                    <a:p>
                      <a:endParaRPr lang="en-US" sz="65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5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5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295401" y="-152400"/>
            <a:ext cx="6781799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ছবি দেখে নাম বলি ও বর্ণ বলি </a:t>
            </a:r>
            <a:r>
              <a:rPr lang="bn-IN" sz="65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6500" dirty="0"/>
          </a:p>
        </p:txBody>
      </p:sp>
      <p:sp>
        <p:nvSpPr>
          <p:cNvPr id="6" name="Rectangle 5"/>
          <p:cNvSpPr/>
          <p:nvPr/>
        </p:nvSpPr>
        <p:spPr>
          <a:xfrm>
            <a:off x="3657600" y="3858490"/>
            <a:ext cx="623889" cy="12464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75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</a:t>
            </a:r>
            <a:endParaRPr lang="en-US" sz="7500" dirty="0"/>
          </a:p>
        </p:txBody>
      </p:sp>
      <p:sp>
        <p:nvSpPr>
          <p:cNvPr id="7" name="Rectangle 6"/>
          <p:cNvSpPr/>
          <p:nvPr/>
        </p:nvSpPr>
        <p:spPr>
          <a:xfrm>
            <a:off x="3248890" y="2362200"/>
            <a:ext cx="933269" cy="12464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75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</a:t>
            </a:r>
            <a:endParaRPr lang="en-US" sz="7500" dirty="0"/>
          </a:p>
        </p:txBody>
      </p:sp>
      <p:sp>
        <p:nvSpPr>
          <p:cNvPr id="8" name="Rectangle 7"/>
          <p:cNvSpPr/>
          <p:nvPr/>
        </p:nvSpPr>
        <p:spPr>
          <a:xfrm>
            <a:off x="3567545" y="5320145"/>
            <a:ext cx="696024" cy="12464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75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ঈ</a:t>
            </a:r>
            <a:endParaRPr lang="en-US" sz="7500" dirty="0"/>
          </a:p>
        </p:txBody>
      </p:sp>
      <p:sp>
        <p:nvSpPr>
          <p:cNvPr id="14" name="TextBox 13"/>
          <p:cNvSpPr txBox="1"/>
          <p:nvPr/>
        </p:nvSpPr>
        <p:spPr>
          <a:xfrm>
            <a:off x="3276600" y="990600"/>
            <a:ext cx="3048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5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lang="bn-IN" sz="7500" dirty="0" smtClean="0">
                <a:latin typeface="NikoshBAN" pitchFamily="2" charset="0"/>
                <a:cs typeface="NikoshBAN" pitchFamily="2" charset="0"/>
              </a:rPr>
              <a:t>লঙ্কার </a:t>
            </a:r>
            <a:endParaRPr lang="en-US" sz="7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657600" y="3886200"/>
            <a:ext cx="986167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7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</a:t>
            </a:r>
            <a:r>
              <a:rPr lang="bn-IN" sz="7000" dirty="0" smtClean="0">
                <a:latin typeface="NikoshBAN" pitchFamily="2" charset="0"/>
                <a:cs typeface="NikoshBAN" pitchFamily="2" charset="0"/>
              </a:rPr>
              <a:t>ট</a:t>
            </a:r>
            <a:endParaRPr lang="en-US" sz="7000" dirty="0"/>
          </a:p>
        </p:txBody>
      </p:sp>
      <p:sp>
        <p:nvSpPr>
          <p:cNvPr id="18" name="Rectangle 17"/>
          <p:cNvSpPr/>
          <p:nvPr/>
        </p:nvSpPr>
        <p:spPr>
          <a:xfrm>
            <a:off x="3581400" y="5334000"/>
            <a:ext cx="1072730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7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ঈ</a:t>
            </a:r>
            <a:r>
              <a:rPr lang="bn-IN" sz="7000" dirty="0" smtClean="0">
                <a:latin typeface="NikoshBAN" pitchFamily="2" charset="0"/>
                <a:cs typeface="NikoshBAN" pitchFamily="2" charset="0"/>
              </a:rPr>
              <a:t>দ</a:t>
            </a:r>
            <a:endParaRPr lang="en-US" sz="7000" dirty="0"/>
          </a:p>
        </p:txBody>
      </p:sp>
      <p:sp>
        <p:nvSpPr>
          <p:cNvPr id="20" name="TextBox 19"/>
          <p:cNvSpPr txBox="1"/>
          <p:nvPr/>
        </p:nvSpPr>
        <p:spPr>
          <a:xfrm>
            <a:off x="3276600" y="2411849"/>
            <a:ext cx="2667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lang="bn-IN" sz="7000" dirty="0" smtClean="0">
                <a:latin typeface="NikoshBAN" pitchFamily="2" charset="0"/>
                <a:cs typeface="NikoshBAN" pitchFamily="2" charset="0"/>
              </a:rPr>
              <a:t>নারস </a:t>
            </a:r>
            <a:endParaRPr lang="en-US" sz="7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762000" y="990600"/>
            <a:ext cx="1981200" cy="5588000"/>
            <a:chOff x="762000" y="990600"/>
            <a:chExt cx="1981200" cy="5588000"/>
          </a:xfrm>
        </p:grpSpPr>
        <p:pic>
          <p:nvPicPr>
            <p:cNvPr id="21" name="Picture 20" descr="9.PNG"/>
            <p:cNvPicPr>
              <a:picLocks noChangeAspect="1"/>
            </p:cNvPicPr>
            <p:nvPr/>
          </p:nvPicPr>
          <p:blipFill>
            <a:blip r:embed="rId2"/>
            <a:srcRect l="51894" t="64855" r="5159" b="9202"/>
            <a:stretch>
              <a:fillRect/>
            </a:stretch>
          </p:blipFill>
          <p:spPr>
            <a:xfrm>
              <a:off x="762000" y="5257800"/>
              <a:ext cx="1981200" cy="1320800"/>
            </a:xfrm>
            <a:prstGeom prst="rect">
              <a:avLst/>
            </a:prstGeom>
          </p:spPr>
        </p:pic>
        <p:pic>
          <p:nvPicPr>
            <p:cNvPr id="22" name="Picture 21" descr="9.PNG"/>
            <p:cNvPicPr>
              <a:picLocks noChangeAspect="1"/>
            </p:cNvPicPr>
            <p:nvPr/>
          </p:nvPicPr>
          <p:blipFill>
            <a:blip r:embed="rId2"/>
            <a:srcRect l="7158" t="22173" r="51789" b="63637"/>
            <a:stretch>
              <a:fillRect/>
            </a:stretch>
          </p:blipFill>
          <p:spPr>
            <a:xfrm>
              <a:off x="762000" y="3886200"/>
              <a:ext cx="1981200" cy="1219200"/>
            </a:xfrm>
            <a:prstGeom prst="rect">
              <a:avLst/>
            </a:prstGeom>
          </p:spPr>
        </p:pic>
        <p:pic>
          <p:nvPicPr>
            <p:cNvPr id="23" name="Picture 22" descr="8.PNG"/>
            <p:cNvPicPr>
              <a:picLocks noChangeAspect="1"/>
            </p:cNvPicPr>
            <p:nvPr/>
          </p:nvPicPr>
          <p:blipFill>
            <a:blip r:embed="rId3"/>
            <a:srcRect l="61391" t="56208" r="6108" b="9202"/>
            <a:stretch>
              <a:fillRect/>
            </a:stretch>
          </p:blipFill>
          <p:spPr>
            <a:xfrm>
              <a:off x="914400" y="2362200"/>
              <a:ext cx="1762125" cy="1219200"/>
            </a:xfrm>
            <a:prstGeom prst="rect">
              <a:avLst/>
            </a:prstGeom>
          </p:spPr>
        </p:pic>
        <p:pic>
          <p:nvPicPr>
            <p:cNvPr id="24" name="Picture 23" descr="8.PNG"/>
            <p:cNvPicPr>
              <a:picLocks noChangeAspect="1"/>
            </p:cNvPicPr>
            <p:nvPr/>
          </p:nvPicPr>
          <p:blipFill>
            <a:blip r:embed="rId3"/>
            <a:srcRect l="54169" t="15411" r="9719" b="58647"/>
            <a:stretch>
              <a:fillRect/>
            </a:stretch>
          </p:blipFill>
          <p:spPr>
            <a:xfrm>
              <a:off x="762000" y="990600"/>
              <a:ext cx="1959287" cy="1219200"/>
            </a:xfrm>
            <a:prstGeom prst="rect">
              <a:avLst/>
            </a:prstGeom>
          </p:spPr>
        </p:pic>
      </p:grpSp>
      <p:sp>
        <p:nvSpPr>
          <p:cNvPr id="26" name="Rectangle 25"/>
          <p:cNvSpPr/>
          <p:nvPr/>
        </p:nvSpPr>
        <p:spPr>
          <a:xfrm>
            <a:off x="3276600" y="965202"/>
            <a:ext cx="758541" cy="12464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75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</a:t>
            </a:r>
            <a:endParaRPr lang="en-US" sz="75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48148E-6 L 0.3835 0.00185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0.37708 -0.00186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22222E-6 L 0.3493 0.00209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0.35521 0.00023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14" grpId="0"/>
      <p:bldP spid="16" grpId="0"/>
      <p:bldP spid="18" grpId="0"/>
      <p:bldP spid="20" grpId="0"/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0" y="914400"/>
            <a:ext cx="4732386" cy="10926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6500" dirty="0" smtClean="0">
                <a:latin typeface="NikoshBAN" pitchFamily="2" charset="0"/>
                <a:cs typeface="NikoshBAN" pitchFamily="2" charset="0"/>
              </a:rPr>
              <a:t>এসো লেখা শিখি  </a:t>
            </a:r>
            <a:endParaRPr lang="en-US" sz="6500" dirty="0"/>
          </a:p>
        </p:txBody>
      </p:sp>
      <p:sp>
        <p:nvSpPr>
          <p:cNvPr id="9" name="Rectangle 8"/>
          <p:cNvSpPr/>
          <p:nvPr/>
        </p:nvSpPr>
        <p:spPr>
          <a:xfrm>
            <a:off x="1905000" y="3048000"/>
            <a:ext cx="4232249" cy="10926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6500" dirty="0" smtClean="0">
                <a:latin typeface="NikoshBAN" pitchFamily="2" charset="0"/>
                <a:cs typeface="NikoshBAN" pitchFamily="2" charset="0"/>
              </a:rPr>
              <a:t>বোর্ডের ব্যবহার </a:t>
            </a:r>
            <a:endParaRPr lang="en-US" sz="6500" dirty="0"/>
          </a:p>
        </p:txBody>
      </p:sp>
      <p:sp>
        <p:nvSpPr>
          <p:cNvPr id="4" name="TextBox 3"/>
          <p:cNvSpPr txBox="1"/>
          <p:nvPr/>
        </p:nvSpPr>
        <p:spPr>
          <a:xfrm>
            <a:off x="1219200" y="19050"/>
            <a:ext cx="6248400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1600" dirty="0" smtClean="0">
                <a:latin typeface="NikoshBAN" pitchFamily="2" charset="0"/>
                <a:cs typeface="NikoshBAN" pitchFamily="2" charset="0"/>
              </a:rPr>
              <a:t>মোঃ তাজিবুর রহমান, পারকেকানিয়া সঃ প্রাঃ বিঃ, কালিয়া, নড়াইল, ০১৭১১-১৪০৪৪২।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47800" y="914400"/>
            <a:ext cx="5727850" cy="14465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2895600"/>
            <a:ext cx="8310288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মোঃ তাজিবুর রহমান </a:t>
            </a:r>
            <a:endParaRPr lang="bn-BD" sz="4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সহঃশিক্ষক</a:t>
            </a:r>
          </a:p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পার কেকানিয়া সরকারি প্রাথমিক বিদ্যালয়  </a:t>
            </a:r>
            <a:endParaRPr lang="bn-BD" sz="4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কালিয়া, নড়াইল।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19200" y="19050"/>
            <a:ext cx="6248400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1600" dirty="0" smtClean="0">
                <a:latin typeface="NikoshBAN" pitchFamily="2" charset="0"/>
                <a:cs typeface="NikoshBAN" pitchFamily="2" charset="0"/>
              </a:rPr>
              <a:t>মোঃ তাজিবুর রহমান, পারকেকানিয়া সঃ প্রাঃ বিঃ, কালিয়া, নড়াইল, ০১৭১১-১৪০৪৪২।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330888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052286" y="867228"/>
          <a:ext cx="7315200" cy="579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4314"/>
                <a:gridCol w="2362200"/>
                <a:gridCol w="2728686"/>
              </a:tblGrid>
              <a:tr h="1447800">
                <a:tc>
                  <a:txBody>
                    <a:bodyPr/>
                    <a:lstStyle/>
                    <a:p>
                      <a:endParaRPr lang="en-US" sz="8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500" dirty="0"/>
                    </a:p>
                  </a:txBody>
                  <a:tcPr/>
                </a:tc>
              </a:tr>
              <a:tr h="1447800">
                <a:tc>
                  <a:txBody>
                    <a:bodyPr/>
                    <a:lstStyle/>
                    <a:p>
                      <a:endParaRPr lang="en-US" sz="8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500" dirty="0"/>
                    </a:p>
                  </a:txBody>
                  <a:tcPr/>
                </a:tc>
              </a:tr>
              <a:tr h="1447800">
                <a:tc>
                  <a:txBody>
                    <a:bodyPr/>
                    <a:lstStyle/>
                    <a:p>
                      <a:endParaRPr lang="en-US" sz="8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500" dirty="0"/>
                    </a:p>
                  </a:txBody>
                  <a:tcPr/>
                </a:tc>
              </a:tr>
              <a:tr h="1447800">
                <a:tc>
                  <a:txBody>
                    <a:bodyPr/>
                    <a:lstStyle/>
                    <a:p>
                      <a:endParaRPr lang="en-US" sz="8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5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066801" y="-25807"/>
            <a:ext cx="7619999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6500" dirty="0" smtClean="0">
                <a:latin typeface="NikoshBAN" pitchFamily="2" charset="0"/>
                <a:cs typeface="NikoshBAN" pitchFamily="2" charset="0"/>
              </a:rPr>
              <a:t>বর্ণ দিয়ে শব্দ বলি/ চর্চা করি  </a:t>
            </a:r>
            <a:endParaRPr lang="en-US" sz="6500" dirty="0"/>
          </a:p>
        </p:txBody>
      </p:sp>
      <p:sp>
        <p:nvSpPr>
          <p:cNvPr id="5" name="Rectangle 4"/>
          <p:cNvSpPr/>
          <p:nvPr/>
        </p:nvSpPr>
        <p:spPr>
          <a:xfrm>
            <a:off x="1676400" y="914400"/>
            <a:ext cx="85792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8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</a:t>
            </a:r>
            <a:endParaRPr lang="en-US" sz="8800" dirty="0"/>
          </a:p>
        </p:txBody>
      </p:sp>
      <p:sp>
        <p:nvSpPr>
          <p:cNvPr id="6" name="Rectangle 5"/>
          <p:cNvSpPr/>
          <p:nvPr/>
        </p:nvSpPr>
        <p:spPr>
          <a:xfrm>
            <a:off x="1752600" y="3810000"/>
            <a:ext cx="69923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8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</a:t>
            </a:r>
            <a:endParaRPr lang="en-US" sz="8800" dirty="0"/>
          </a:p>
        </p:txBody>
      </p:sp>
      <p:sp>
        <p:nvSpPr>
          <p:cNvPr id="7" name="Rectangle 6"/>
          <p:cNvSpPr/>
          <p:nvPr/>
        </p:nvSpPr>
        <p:spPr>
          <a:xfrm>
            <a:off x="1524000" y="2286000"/>
            <a:ext cx="106311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8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</a:t>
            </a:r>
            <a:endParaRPr lang="en-US" sz="8800" dirty="0"/>
          </a:p>
        </p:txBody>
      </p:sp>
      <p:sp>
        <p:nvSpPr>
          <p:cNvPr id="8" name="Rectangle 7"/>
          <p:cNvSpPr/>
          <p:nvPr/>
        </p:nvSpPr>
        <p:spPr>
          <a:xfrm>
            <a:off x="1752600" y="5181600"/>
            <a:ext cx="784189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8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ঈ</a:t>
            </a:r>
            <a:endParaRPr lang="en-US" sz="8800" dirty="0"/>
          </a:p>
        </p:txBody>
      </p:sp>
      <p:sp>
        <p:nvSpPr>
          <p:cNvPr id="13" name="TextBox 12"/>
          <p:cNvSpPr txBox="1"/>
          <p:nvPr/>
        </p:nvSpPr>
        <p:spPr>
          <a:xfrm>
            <a:off x="3276600" y="1066800"/>
            <a:ext cx="3048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5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lang="bn-IN" sz="7500" dirty="0" smtClean="0">
                <a:latin typeface="NikoshBAN" pitchFamily="2" charset="0"/>
                <a:cs typeface="NikoshBAN" pitchFamily="2" charset="0"/>
              </a:rPr>
              <a:t>জগর  </a:t>
            </a:r>
            <a:endParaRPr lang="en-US" sz="7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15000" y="1066800"/>
            <a:ext cx="3048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5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lang="bn-IN" sz="7500" dirty="0" smtClean="0">
                <a:latin typeface="NikoshBAN" pitchFamily="2" charset="0"/>
                <a:cs typeface="NikoshBAN" pitchFamily="2" charset="0"/>
              </a:rPr>
              <a:t>লঙ্কার </a:t>
            </a:r>
            <a:endParaRPr lang="en-US" sz="7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10942" y="3933372"/>
            <a:ext cx="2286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</a:t>
            </a:r>
            <a:r>
              <a:rPr lang="bn-IN" sz="7000" dirty="0" smtClean="0">
                <a:latin typeface="NikoshBAN" pitchFamily="2" charset="0"/>
                <a:cs typeface="NikoshBAN" pitchFamily="2" charset="0"/>
              </a:rPr>
              <a:t>লিশ</a:t>
            </a:r>
            <a:endParaRPr lang="en-US" sz="7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657600" y="3886200"/>
            <a:ext cx="986167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7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</a:t>
            </a:r>
            <a:r>
              <a:rPr lang="bn-IN" sz="7000" dirty="0" smtClean="0">
                <a:latin typeface="NikoshBAN" pitchFamily="2" charset="0"/>
                <a:cs typeface="NikoshBAN" pitchFamily="2" charset="0"/>
              </a:rPr>
              <a:t>ট</a:t>
            </a:r>
            <a:endParaRPr lang="en-US" sz="7000" dirty="0"/>
          </a:p>
        </p:txBody>
      </p:sp>
      <p:sp>
        <p:nvSpPr>
          <p:cNvPr id="17" name="TextBox 16"/>
          <p:cNvSpPr txBox="1"/>
          <p:nvPr/>
        </p:nvSpPr>
        <p:spPr>
          <a:xfrm>
            <a:off x="3639462" y="5334000"/>
            <a:ext cx="16002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ঈ</a:t>
            </a:r>
            <a:r>
              <a:rPr lang="bn-IN" sz="7000" dirty="0" smtClean="0">
                <a:latin typeface="NikoshBAN" pitchFamily="2" charset="0"/>
                <a:cs typeface="NikoshBAN" pitchFamily="2" charset="0"/>
              </a:rPr>
              <a:t>গল</a:t>
            </a:r>
            <a:endParaRPr lang="en-US" sz="7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954490" y="5334000"/>
            <a:ext cx="1072730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7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ঈ</a:t>
            </a:r>
            <a:r>
              <a:rPr lang="bn-IN" sz="7000" dirty="0" smtClean="0">
                <a:latin typeface="NikoshBAN" pitchFamily="2" charset="0"/>
                <a:cs typeface="NikoshBAN" pitchFamily="2" charset="0"/>
              </a:rPr>
              <a:t>দ</a:t>
            </a:r>
            <a:endParaRPr lang="en-US" sz="7000" dirty="0"/>
          </a:p>
        </p:txBody>
      </p:sp>
      <p:sp>
        <p:nvSpPr>
          <p:cNvPr id="19" name="TextBox 18"/>
          <p:cNvSpPr txBox="1"/>
          <p:nvPr/>
        </p:nvSpPr>
        <p:spPr>
          <a:xfrm>
            <a:off x="3429000" y="2514600"/>
            <a:ext cx="1905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lang="bn-IN" sz="7000" dirty="0" smtClean="0">
                <a:latin typeface="NikoshBAN" pitchFamily="2" charset="0"/>
                <a:cs typeface="NikoshBAN" pitchFamily="2" charset="0"/>
              </a:rPr>
              <a:t>ম</a:t>
            </a:r>
            <a:r>
              <a:rPr lang="bn-IN" sz="7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7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36774" y="2514600"/>
            <a:ext cx="2667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lang="bn-IN" sz="7000" dirty="0" smtClean="0">
                <a:latin typeface="NikoshBAN" pitchFamily="2" charset="0"/>
                <a:cs typeface="NikoshBAN" pitchFamily="2" charset="0"/>
              </a:rPr>
              <a:t>নারস </a:t>
            </a:r>
            <a:endParaRPr lang="en-US" sz="7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7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770" decel="100000"/>
                                        <p:tgtEl>
                                          <p:spTgt spid="1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2" dur="77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4" dur="77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7400" y="838200"/>
            <a:ext cx="4648200" cy="10926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r>
              <a:rPr lang="bn-IN" sz="6500" dirty="0" smtClean="0">
                <a:latin typeface="NikoshBAN" pitchFamily="2" charset="0"/>
                <a:cs typeface="NikoshBAN" pitchFamily="2" charset="0"/>
              </a:rPr>
              <a:t>মৌখিক মূল্যায়ন  </a:t>
            </a:r>
            <a:endParaRPr lang="en-US" sz="6500" dirty="0"/>
          </a:p>
        </p:txBody>
      </p:sp>
      <p:sp>
        <p:nvSpPr>
          <p:cNvPr id="3" name="Rectangle 2"/>
          <p:cNvSpPr/>
          <p:nvPr/>
        </p:nvSpPr>
        <p:spPr>
          <a:xfrm>
            <a:off x="2590800" y="3124200"/>
            <a:ext cx="3352800" cy="10926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C000"/>
            </a:solidFill>
          </a:ln>
          <a:scene3d>
            <a:camera prst="perspectiveContrastingRightFacing"/>
            <a:lightRig rig="threePt" dir="t"/>
          </a:scene3d>
        </p:spPr>
        <p:txBody>
          <a:bodyPr wrap="square">
            <a:spAutoFit/>
          </a:bodyPr>
          <a:lstStyle/>
          <a:p>
            <a:r>
              <a:rPr lang="bn-IN" sz="6500" dirty="0" smtClean="0">
                <a:latin typeface="NikoshBAN" pitchFamily="2" charset="0"/>
                <a:cs typeface="NikoshBAN" pitchFamily="2" charset="0"/>
              </a:rPr>
              <a:t>একক ভাবে   </a:t>
            </a:r>
            <a:endParaRPr lang="en-US" sz="6500" dirty="0"/>
          </a:p>
        </p:txBody>
      </p:sp>
      <p:sp>
        <p:nvSpPr>
          <p:cNvPr id="4" name="TextBox 3"/>
          <p:cNvSpPr txBox="1"/>
          <p:nvPr/>
        </p:nvSpPr>
        <p:spPr>
          <a:xfrm>
            <a:off x="1219200" y="19050"/>
            <a:ext cx="6248400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1600" dirty="0" smtClean="0">
                <a:latin typeface="NikoshBAN" pitchFamily="2" charset="0"/>
                <a:cs typeface="NikoshBAN" pitchFamily="2" charset="0"/>
              </a:rPr>
              <a:t>মোঃ তাজিবুর রহমান, পারকেকানিয়া সঃ প্রাঃ বিঃ, কালিয়া, নড়াইল, ০১৭১১-১৪০৪৪২।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838200" y="533400"/>
            <a:ext cx="7086599" cy="6255667"/>
            <a:chOff x="838200" y="533400"/>
            <a:chExt cx="7086599" cy="6255667"/>
          </a:xfrm>
        </p:grpSpPr>
        <p:sp>
          <p:nvSpPr>
            <p:cNvPr id="2" name="Rectangle 1"/>
            <p:cNvSpPr/>
            <p:nvPr/>
          </p:nvSpPr>
          <p:spPr>
            <a:xfrm>
              <a:off x="2057401" y="4388410"/>
              <a:ext cx="5029199" cy="24006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150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ধন্যবাদ</a:t>
              </a:r>
              <a:endParaRPr lang="en-US" sz="15000" dirty="0">
                <a:solidFill>
                  <a:srgbClr val="FF0000"/>
                </a:solidFill>
              </a:endParaRPr>
            </a:p>
          </p:txBody>
        </p:sp>
        <p:pic>
          <p:nvPicPr>
            <p:cNvPr id="3" name="Picture 2" descr="images_072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8200" y="533400"/>
              <a:ext cx="7086599" cy="4416649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1219200" y="19050"/>
            <a:ext cx="6248400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1600" dirty="0" smtClean="0">
                <a:latin typeface="NikoshBAN" pitchFamily="2" charset="0"/>
                <a:cs typeface="NikoshBAN" pitchFamily="2" charset="0"/>
              </a:rPr>
              <a:t>মোঃ তাজিবুর রহমান, পারকেকানিয়া সঃ প্রাঃ বিঃ, কালিয়া, নড়াইল, ০১৭১১-১৪০৪৪২।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685801"/>
            <a:ext cx="4191000" cy="124649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bn-BD" sz="7500" dirty="0" smtClean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7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19543117">
            <a:off x="3760644" y="2835125"/>
            <a:ext cx="448712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পড়ি </a:t>
            </a:r>
            <a:endParaRPr lang="bn-BD" sz="6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6000" b="1" dirty="0" smtClean="0">
                <a:latin typeface="NikoshBAN" pitchFamily="2" charset="0"/>
                <a:cs typeface="NikoshBAN" pitchFamily="2" charset="0"/>
              </a:rPr>
              <a:t>স্বরবর্ণ (অ – ঈ) </a:t>
            </a:r>
            <a:r>
              <a:rPr lang="bn-IN" sz="60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কবার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919" y="1981200"/>
            <a:ext cx="2963881" cy="38304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19200" y="19050"/>
            <a:ext cx="6248400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1600" dirty="0" smtClean="0">
                <a:latin typeface="NikoshBAN" pitchFamily="2" charset="0"/>
                <a:cs typeface="NikoshBAN" pitchFamily="2" charset="0"/>
              </a:rPr>
              <a:t>মোঃ তাজিবুর রহমান, পারকেকানিয়া সঃ প্রাঃ বিঃ, কালিয়া, নড়াইল, ০১৭১১-১৪০৪৪২।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996867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TAJIBUR\Desktop\Capture[.PNG"/>
          <p:cNvPicPr>
            <a:picLocks noChangeAspect="1" noChangeArrowheads="1"/>
          </p:cNvPicPr>
          <p:nvPr/>
        </p:nvPicPr>
        <p:blipFill>
          <a:blip r:embed="rId2"/>
          <a:srcRect l="5862" t="54586" r="60922" b="9543"/>
          <a:stretch>
            <a:fillRect/>
          </a:stretch>
        </p:blipFill>
        <p:spPr bwMode="auto">
          <a:xfrm>
            <a:off x="5105400" y="1981200"/>
            <a:ext cx="3657600" cy="37338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828800" y="660737"/>
            <a:ext cx="5334000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এসো কিছু ছবি দেখি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C:\Users\TAJIBUR\Desktop\Capture[.PNG"/>
          <p:cNvPicPr>
            <a:picLocks noChangeAspect="1" noChangeArrowheads="1"/>
          </p:cNvPicPr>
          <p:nvPr/>
        </p:nvPicPr>
        <p:blipFill>
          <a:blip r:embed="rId2"/>
          <a:srcRect l="3908" t="17156" r="51152" b="61010"/>
          <a:stretch>
            <a:fillRect/>
          </a:stretch>
        </p:blipFill>
        <p:spPr bwMode="auto">
          <a:xfrm>
            <a:off x="457200" y="1981200"/>
            <a:ext cx="4267200" cy="3657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219200" y="19050"/>
            <a:ext cx="6248400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1600" dirty="0" smtClean="0">
                <a:latin typeface="NikoshBAN" pitchFamily="2" charset="0"/>
                <a:cs typeface="NikoshBAN" pitchFamily="2" charset="0"/>
              </a:rPr>
              <a:t>মোঃ তাজিবুর রহমান, পারকেকানিয়া সঃ প্রাঃ বিঃ, কালিয়া, নড়াইল, ০১৭১১-১৪০৪৪২।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apture555.PNG"/>
          <p:cNvPicPr>
            <a:picLocks noChangeAspect="1"/>
          </p:cNvPicPr>
          <p:nvPr/>
        </p:nvPicPr>
        <p:blipFill>
          <a:blip r:embed="rId2"/>
          <a:srcRect l="51372" t="17732" r="4594" b="58625"/>
          <a:stretch>
            <a:fillRect/>
          </a:stretch>
        </p:blipFill>
        <p:spPr>
          <a:xfrm>
            <a:off x="304800" y="1524000"/>
            <a:ext cx="4000500" cy="3505200"/>
          </a:xfrm>
          <a:prstGeom prst="rect">
            <a:avLst/>
          </a:prstGeom>
        </p:spPr>
      </p:pic>
      <p:pic>
        <p:nvPicPr>
          <p:cNvPr id="3" name="Picture 2" descr="Capture555.PNG"/>
          <p:cNvPicPr>
            <a:picLocks noChangeAspect="1"/>
          </p:cNvPicPr>
          <p:nvPr/>
        </p:nvPicPr>
        <p:blipFill>
          <a:blip r:embed="rId2"/>
          <a:srcRect l="5504" t="65019" r="50462" b="8382"/>
          <a:stretch>
            <a:fillRect/>
          </a:stretch>
        </p:blipFill>
        <p:spPr>
          <a:xfrm>
            <a:off x="4343400" y="1524000"/>
            <a:ext cx="4673600" cy="3505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9200" y="19050"/>
            <a:ext cx="6248400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1600" dirty="0" smtClean="0">
                <a:latin typeface="NikoshBAN" pitchFamily="2" charset="0"/>
                <a:cs typeface="NikoshBAN" pitchFamily="2" charset="0"/>
              </a:rPr>
              <a:t>মোঃ তাজিবুর রহমান, পারকেকানিয়া সঃ প্রাঃ বিঃ, কালিয়া, নড়াইল, ০১৭১১-১৪০৪৪২।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304800"/>
            <a:ext cx="7772400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itchFamily="2" charset="0"/>
                <a:cs typeface="NikoshBAN" pitchFamily="2" charset="0"/>
              </a:rPr>
              <a:t> ছবিগুলোর নাম পারবে কে কে?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8.PNG"/>
          <p:cNvPicPr>
            <a:picLocks noChangeAspect="1"/>
          </p:cNvPicPr>
          <p:nvPr/>
        </p:nvPicPr>
        <p:blipFill>
          <a:blip r:embed="rId2"/>
          <a:srcRect l="4908" t="56163" r="60785" b="6365"/>
          <a:stretch>
            <a:fillRect/>
          </a:stretch>
        </p:blipFill>
        <p:spPr>
          <a:xfrm>
            <a:off x="5105400" y="1676400"/>
            <a:ext cx="2895600" cy="2189747"/>
          </a:xfrm>
          <a:prstGeom prst="rect">
            <a:avLst/>
          </a:prstGeom>
        </p:spPr>
      </p:pic>
      <p:pic>
        <p:nvPicPr>
          <p:cNvPr id="4" name="Picture 3" descr="9.PNG"/>
          <p:cNvPicPr>
            <a:picLocks noChangeAspect="1"/>
          </p:cNvPicPr>
          <p:nvPr/>
        </p:nvPicPr>
        <p:blipFill>
          <a:blip r:embed="rId3"/>
          <a:srcRect l="5368" t="63969" r="49895" b="4324"/>
          <a:stretch>
            <a:fillRect/>
          </a:stretch>
        </p:blipFill>
        <p:spPr>
          <a:xfrm>
            <a:off x="457200" y="4191000"/>
            <a:ext cx="3505200" cy="2414016"/>
          </a:xfrm>
          <a:prstGeom prst="rect">
            <a:avLst/>
          </a:prstGeom>
        </p:spPr>
      </p:pic>
      <p:pic>
        <p:nvPicPr>
          <p:cNvPr id="5" name="Picture 4" descr="8.PNG"/>
          <p:cNvPicPr>
            <a:picLocks noChangeAspect="1"/>
          </p:cNvPicPr>
          <p:nvPr/>
        </p:nvPicPr>
        <p:blipFill>
          <a:blip r:embed="rId2"/>
          <a:srcRect l="5417" t="17295" r="49443" b="53880"/>
          <a:stretch>
            <a:fillRect/>
          </a:stretch>
        </p:blipFill>
        <p:spPr>
          <a:xfrm>
            <a:off x="457200" y="1600200"/>
            <a:ext cx="3581400" cy="2316480"/>
          </a:xfrm>
          <a:prstGeom prst="rect">
            <a:avLst/>
          </a:prstGeom>
        </p:spPr>
      </p:pic>
      <p:pic>
        <p:nvPicPr>
          <p:cNvPr id="6" name="Picture 5" descr="9.PNG"/>
          <p:cNvPicPr>
            <a:picLocks noChangeAspect="1"/>
          </p:cNvPicPr>
          <p:nvPr/>
        </p:nvPicPr>
        <p:blipFill>
          <a:blip r:embed="rId3"/>
          <a:srcRect l="53684" t="16408" r="5159" b="53326"/>
          <a:stretch>
            <a:fillRect/>
          </a:stretch>
        </p:blipFill>
        <p:spPr>
          <a:xfrm>
            <a:off x="5105400" y="4343400"/>
            <a:ext cx="2895600" cy="2133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19200" y="19050"/>
            <a:ext cx="6248400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1600" dirty="0" smtClean="0">
                <a:latin typeface="NikoshBAN" pitchFamily="2" charset="0"/>
                <a:cs typeface="NikoshBAN" pitchFamily="2" charset="0"/>
              </a:rPr>
              <a:t>মোঃ তাজিবুর রহমান, পারকেকানিয়া সঃ প্রাঃ বিঃ, কালিয়া, নড়াইল, ০১৭১১-১৪০৪৪২।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38400" y="-685800"/>
            <a:ext cx="3810000" cy="10679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3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lang="bn-IN" sz="15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15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19050"/>
            <a:ext cx="6248400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1600" dirty="0" smtClean="0">
                <a:latin typeface="NikoshBAN" pitchFamily="2" charset="0"/>
                <a:cs typeface="NikoshBAN" pitchFamily="2" charset="0"/>
              </a:rPr>
              <a:t>মোঃ তাজিবুর রহমান, পারকেকানিয়া সঃ প্রাঃ বিঃ, কালিয়া, নড়াইল, ০১৭১১-১৪০৪৪২।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52800" y="0"/>
            <a:ext cx="1905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lang="bn-IN" sz="1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1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4876800"/>
            <a:ext cx="304800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5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lang="bn-IN" sz="8500" dirty="0" smtClean="0">
                <a:latin typeface="NikoshBAN" pitchFamily="2" charset="0"/>
                <a:cs typeface="NikoshBAN" pitchFamily="2" charset="0"/>
              </a:rPr>
              <a:t>জগর</a:t>
            </a:r>
            <a:r>
              <a:rPr lang="bn-IN" sz="95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95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8.PNG"/>
          <p:cNvPicPr>
            <a:picLocks noChangeAspect="1"/>
          </p:cNvPicPr>
          <p:nvPr/>
        </p:nvPicPr>
        <p:blipFill>
          <a:blip r:embed="rId2"/>
          <a:srcRect l="4514" t="17813" r="51248" b="61529"/>
          <a:stretch>
            <a:fillRect/>
          </a:stretch>
        </p:blipFill>
        <p:spPr>
          <a:xfrm>
            <a:off x="152400" y="2209800"/>
            <a:ext cx="3690384" cy="2616200"/>
          </a:xfrm>
          <a:prstGeom prst="rect">
            <a:avLst/>
          </a:prstGeom>
        </p:spPr>
      </p:pic>
      <p:pic>
        <p:nvPicPr>
          <p:cNvPr id="7" name="Picture 6" descr="8.PNG"/>
          <p:cNvPicPr>
            <a:picLocks noChangeAspect="1"/>
          </p:cNvPicPr>
          <p:nvPr/>
        </p:nvPicPr>
        <p:blipFill>
          <a:blip r:embed="rId2"/>
          <a:srcRect l="54169" t="15411" r="9719" b="58647"/>
          <a:stretch>
            <a:fillRect/>
          </a:stretch>
        </p:blipFill>
        <p:spPr>
          <a:xfrm>
            <a:off x="4495800" y="2286000"/>
            <a:ext cx="4487333" cy="2590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34000" y="4800600"/>
            <a:ext cx="304800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5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lang="bn-IN" sz="8000" dirty="0" smtClean="0">
                <a:latin typeface="NikoshBAN" pitchFamily="2" charset="0"/>
                <a:cs typeface="NikoshBAN" pitchFamily="2" charset="0"/>
              </a:rPr>
              <a:t>লঙ্কার 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9200" y="19050"/>
            <a:ext cx="6248400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1600" dirty="0" smtClean="0">
                <a:latin typeface="NikoshBAN" pitchFamily="2" charset="0"/>
                <a:cs typeface="NikoshBAN" pitchFamily="2" charset="0"/>
              </a:rPr>
              <a:t>মোঃ তাজিবুর রহমান, পারকেকানিয়া সঃ প্রাঃ বিঃ, কালিয়া, নড়াইল, ০১৭১১-১৪০৪৪২।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7800" y="-685800"/>
            <a:ext cx="6705600" cy="8371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3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lang="bn-IN" sz="15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15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19050"/>
            <a:ext cx="6248400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1600" dirty="0" smtClean="0">
                <a:latin typeface="NikoshBAN" pitchFamily="2" charset="0"/>
                <a:cs typeface="NikoshBAN" pitchFamily="2" charset="0"/>
              </a:rPr>
              <a:t>মোঃ তাজিবুর রহমান, পারকেকানিয়া সঃ প্রাঃ বিঃ, কালিয়া, নড়াইল, ০১৭১১-১৪০৪৪২।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392</Words>
  <Application>Microsoft Office PowerPoint</Application>
  <PresentationFormat>On-screen Show (4:3)</PresentationFormat>
  <Paragraphs>88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TAJIBUR</dc:creator>
  <cp:lastModifiedBy>TAJIBUR</cp:lastModifiedBy>
  <cp:revision>22</cp:revision>
  <dcterms:created xsi:type="dcterms:W3CDTF">2019-09-03T05:19:41Z</dcterms:created>
  <dcterms:modified xsi:type="dcterms:W3CDTF">2019-09-09T03:28:48Z</dcterms:modified>
</cp:coreProperties>
</file>