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90" r:id="rId3"/>
    <p:sldId id="291" r:id="rId4"/>
    <p:sldId id="295" r:id="rId5"/>
    <p:sldId id="296" r:id="rId6"/>
    <p:sldId id="297" r:id="rId7"/>
    <p:sldId id="256" r:id="rId8"/>
    <p:sldId id="259" r:id="rId9"/>
    <p:sldId id="258" r:id="rId10"/>
    <p:sldId id="260" r:id="rId11"/>
    <p:sldId id="261" r:id="rId12"/>
    <p:sldId id="262" r:id="rId13"/>
    <p:sldId id="277" r:id="rId14"/>
    <p:sldId id="278" r:id="rId15"/>
    <p:sldId id="279" r:id="rId16"/>
    <p:sldId id="292" r:id="rId17"/>
    <p:sldId id="280" r:id="rId18"/>
    <p:sldId id="288" r:id="rId19"/>
    <p:sldId id="281" r:id="rId20"/>
    <p:sldId id="284" r:id="rId21"/>
    <p:sldId id="298" r:id="rId22"/>
    <p:sldId id="28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9513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65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16027-C446-4330-B97D-64D69E57A35B}" type="datetimeFigureOut">
              <a:rPr lang="en-US" smtClean="0"/>
              <a:pPr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E16FB-5E2B-4950-BA61-A243BA92EB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16027-C446-4330-B97D-64D69E57A35B}" type="datetimeFigureOut">
              <a:rPr lang="en-US" smtClean="0"/>
              <a:pPr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E16FB-5E2B-4950-BA61-A243BA92EB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16027-C446-4330-B97D-64D69E57A35B}" type="datetimeFigureOut">
              <a:rPr lang="en-US" smtClean="0"/>
              <a:pPr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E16FB-5E2B-4950-BA61-A243BA92EB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16027-C446-4330-B97D-64D69E57A35B}" type="datetimeFigureOut">
              <a:rPr lang="en-US" smtClean="0"/>
              <a:pPr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E16FB-5E2B-4950-BA61-A243BA92EB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16027-C446-4330-B97D-64D69E57A35B}" type="datetimeFigureOut">
              <a:rPr lang="en-US" smtClean="0"/>
              <a:pPr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E16FB-5E2B-4950-BA61-A243BA92EB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16027-C446-4330-B97D-64D69E57A35B}" type="datetimeFigureOut">
              <a:rPr lang="en-US" smtClean="0"/>
              <a:pPr/>
              <a:t>9/9/2019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E16FB-5E2B-4950-BA61-A243BA92EB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16027-C446-4330-B97D-64D69E57A35B}" type="datetimeFigureOut">
              <a:rPr lang="en-US" smtClean="0"/>
              <a:pPr/>
              <a:t>9/9/2019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E16FB-5E2B-4950-BA61-A243BA92EB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16027-C446-4330-B97D-64D69E57A35B}" type="datetimeFigureOut">
              <a:rPr lang="en-US" smtClean="0"/>
              <a:pPr/>
              <a:t>9/9/2019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E16FB-5E2B-4950-BA61-A243BA92EB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16027-C446-4330-B97D-64D69E57A35B}" type="datetimeFigureOut">
              <a:rPr lang="en-US" smtClean="0"/>
              <a:pPr/>
              <a:t>9/9/2019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E16FB-5E2B-4950-BA61-A243BA92EB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16027-C446-4330-B97D-64D69E57A35B}" type="datetimeFigureOut">
              <a:rPr lang="en-US" smtClean="0"/>
              <a:pPr/>
              <a:t>9/9/2019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E16FB-5E2B-4950-BA61-A243BA92EB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16027-C446-4330-B97D-64D69E57A35B}" type="datetimeFigureOut">
              <a:rPr lang="en-US" smtClean="0"/>
              <a:pPr/>
              <a:t>9/9/2019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E16FB-5E2B-4950-BA61-A243BA92EB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>
                <a:alpha val="45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16027-C446-4330-B97D-64D69E57A35B}" type="datetimeFigureOut">
              <a:rPr lang="en-US" smtClean="0"/>
              <a:pPr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E16FB-5E2B-4950-BA61-A243BA92EBD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85800" y="914400"/>
            <a:ext cx="7678056" cy="5242467"/>
            <a:chOff x="685800" y="914400"/>
            <a:chExt cx="7678056" cy="5242467"/>
          </a:xfrm>
        </p:grpSpPr>
        <p:pic>
          <p:nvPicPr>
            <p:cNvPr id="6" name="Picture 5" descr="images_073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5800" y="914400"/>
              <a:ext cx="7678056" cy="5242467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2514600" y="1371600"/>
              <a:ext cx="4419600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40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স্বাগতম</a:t>
              </a:r>
              <a:endParaRPr lang="en-US" sz="1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1612462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29000" y="0"/>
            <a:ext cx="1905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ঊ </a:t>
            </a:r>
            <a:r>
              <a:rPr lang="bn-IN" sz="1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1800" y="4648200"/>
            <a:ext cx="4419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3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ঊ</a:t>
            </a:r>
            <a:r>
              <a:rPr lang="bn-IN" sz="9500" dirty="0" smtClean="0">
                <a:latin typeface="NikoshBAN" pitchFamily="2" charset="0"/>
                <a:cs typeface="NikoshBAN" pitchFamily="2" charset="0"/>
              </a:rPr>
              <a:t>র্মিমালা</a:t>
            </a:r>
            <a:r>
              <a:rPr lang="bn-IN" sz="9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1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8.PNG"/>
          <p:cNvPicPr>
            <a:picLocks noChangeAspect="1"/>
          </p:cNvPicPr>
          <p:nvPr/>
        </p:nvPicPr>
        <p:blipFill>
          <a:blip r:embed="rId2"/>
          <a:srcRect l="5451" t="64583" r="8072" b="10417"/>
          <a:stretch>
            <a:fillRect/>
          </a:stretch>
        </p:blipFill>
        <p:spPr>
          <a:xfrm>
            <a:off x="762000" y="1676400"/>
            <a:ext cx="7715250" cy="31242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2200" y="-522923"/>
            <a:ext cx="4495800" cy="8371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3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ঋ</a:t>
            </a:r>
            <a:endParaRPr lang="en-US" sz="15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29000" y="0"/>
            <a:ext cx="152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6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ঋ</a:t>
            </a:r>
            <a:r>
              <a:rPr lang="bn-IN" sz="1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5000" y="5029200"/>
            <a:ext cx="228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ঋ</a:t>
            </a:r>
            <a:r>
              <a:rPr lang="bn-IN" sz="9600" dirty="0" smtClean="0">
                <a:latin typeface="NikoshBAN" pitchFamily="2" charset="0"/>
                <a:cs typeface="NikoshBAN" pitchFamily="2" charset="0"/>
              </a:rPr>
              <a:t>তু</a:t>
            </a:r>
            <a:endParaRPr lang="en-US" sz="85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9.PNG"/>
          <p:cNvPicPr>
            <a:picLocks noChangeAspect="1"/>
          </p:cNvPicPr>
          <p:nvPr/>
        </p:nvPicPr>
        <p:blipFill>
          <a:blip r:embed="rId2"/>
          <a:srcRect l="8798" t="3942" r="60001" b="56641"/>
          <a:stretch>
            <a:fillRect/>
          </a:stretch>
        </p:blipFill>
        <p:spPr>
          <a:xfrm>
            <a:off x="914400" y="1828800"/>
            <a:ext cx="3124200" cy="3429000"/>
          </a:xfrm>
          <a:prstGeom prst="rect">
            <a:avLst/>
          </a:prstGeom>
        </p:spPr>
      </p:pic>
      <p:pic>
        <p:nvPicPr>
          <p:cNvPr id="7" name="Picture 6" descr="9.PNG"/>
          <p:cNvPicPr>
            <a:picLocks noChangeAspect="1"/>
          </p:cNvPicPr>
          <p:nvPr/>
        </p:nvPicPr>
        <p:blipFill>
          <a:blip r:embed="rId2"/>
          <a:srcRect l="52407" t="16125" r="5046" b="54312"/>
          <a:stretch>
            <a:fillRect/>
          </a:stretch>
        </p:blipFill>
        <p:spPr>
          <a:xfrm>
            <a:off x="4648200" y="1770185"/>
            <a:ext cx="4114800" cy="348175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371600" y="5029200"/>
            <a:ext cx="1330814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9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ঋ</a:t>
            </a:r>
            <a:r>
              <a:rPr lang="bn-IN" sz="7000" dirty="0" smtClean="0">
                <a:latin typeface="NikoshBAN" pitchFamily="2" charset="0"/>
                <a:cs typeface="NikoshBAN" pitchFamily="2" charset="0"/>
              </a:rPr>
              <a:t>তু</a:t>
            </a:r>
            <a:endParaRPr lang="en-US" sz="7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-685800"/>
            <a:ext cx="6705600" cy="8371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3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</a:t>
            </a:r>
            <a:r>
              <a:rPr lang="bn-IN" sz="15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5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19600" y="0"/>
            <a:ext cx="1905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  </a:t>
            </a:r>
            <a:r>
              <a:rPr lang="bn-IN" sz="1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00600" y="2819400"/>
            <a:ext cx="350520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</a:t>
            </a:r>
            <a:r>
              <a:rPr lang="bn-IN" sz="8000" dirty="0" smtClean="0">
                <a:latin typeface="NikoshBAN" pitchFamily="2" charset="0"/>
                <a:cs typeface="NikoshBAN" pitchFamily="2" charset="0"/>
              </a:rPr>
              <a:t>কতারা</a:t>
            </a:r>
            <a:r>
              <a:rPr lang="bn-IN" sz="9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9.PNG"/>
          <p:cNvPicPr>
            <a:picLocks noChangeAspect="1"/>
          </p:cNvPicPr>
          <p:nvPr/>
        </p:nvPicPr>
        <p:blipFill>
          <a:blip r:embed="rId2"/>
          <a:srcRect l="9290" t="5128" r="26737" b="59407"/>
          <a:stretch>
            <a:fillRect/>
          </a:stretch>
        </p:blipFill>
        <p:spPr>
          <a:xfrm>
            <a:off x="381000" y="1219200"/>
            <a:ext cx="3962400" cy="5064966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533400" y="0"/>
            <a:ext cx="8153400" cy="6858000"/>
            <a:chOff x="533400" y="0"/>
            <a:chExt cx="8153400" cy="6858000"/>
          </a:xfrm>
        </p:grpSpPr>
        <p:sp>
          <p:nvSpPr>
            <p:cNvPr id="5" name="Freeform 4"/>
            <p:cNvSpPr/>
            <p:nvPr/>
          </p:nvSpPr>
          <p:spPr>
            <a:xfrm>
              <a:off x="3048000" y="2057400"/>
              <a:ext cx="2971800" cy="2498735"/>
            </a:xfrm>
            <a:custGeom>
              <a:avLst/>
              <a:gdLst>
                <a:gd name="connsiteX0" fmla="*/ 0 w 2971800"/>
                <a:gd name="connsiteY0" fmla="*/ 1249368 h 2498735"/>
                <a:gd name="connsiteX1" fmla="*/ 529639 w 2971800"/>
                <a:gd name="connsiteY1" fmla="*/ 293106 h 2498735"/>
                <a:gd name="connsiteX2" fmla="*/ 1485902 w 2971800"/>
                <a:gd name="connsiteY2" fmla="*/ 2 h 2498735"/>
                <a:gd name="connsiteX3" fmla="*/ 2442165 w 2971800"/>
                <a:gd name="connsiteY3" fmla="*/ 293108 h 2498735"/>
                <a:gd name="connsiteX4" fmla="*/ 2971800 w 2971800"/>
                <a:gd name="connsiteY4" fmla="*/ 1249372 h 2498735"/>
                <a:gd name="connsiteX5" fmla="*/ 2442163 w 2971800"/>
                <a:gd name="connsiteY5" fmla="*/ 2205635 h 2498735"/>
                <a:gd name="connsiteX6" fmla="*/ 1485900 w 2971800"/>
                <a:gd name="connsiteY6" fmla="*/ 2498740 h 2498735"/>
                <a:gd name="connsiteX7" fmla="*/ 529637 w 2971800"/>
                <a:gd name="connsiteY7" fmla="*/ 2205634 h 2498735"/>
                <a:gd name="connsiteX8" fmla="*/ 1 w 2971800"/>
                <a:gd name="connsiteY8" fmla="*/ 1249370 h 2498735"/>
                <a:gd name="connsiteX9" fmla="*/ 0 w 2971800"/>
                <a:gd name="connsiteY9" fmla="*/ 1249368 h 2498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71800" h="2498735">
                  <a:moveTo>
                    <a:pt x="0" y="1249368"/>
                  </a:moveTo>
                  <a:cubicBezTo>
                    <a:pt x="1" y="880503"/>
                    <a:pt x="193860" y="530491"/>
                    <a:pt x="529639" y="293106"/>
                  </a:cubicBezTo>
                  <a:cubicBezTo>
                    <a:pt x="797416" y="103796"/>
                    <a:pt x="1136050" y="2"/>
                    <a:pt x="1485902" y="2"/>
                  </a:cubicBezTo>
                  <a:cubicBezTo>
                    <a:pt x="1835755" y="2"/>
                    <a:pt x="2174389" y="103798"/>
                    <a:pt x="2442165" y="293108"/>
                  </a:cubicBezTo>
                  <a:cubicBezTo>
                    <a:pt x="2777944" y="530494"/>
                    <a:pt x="2971801" y="880507"/>
                    <a:pt x="2971800" y="1249372"/>
                  </a:cubicBezTo>
                  <a:cubicBezTo>
                    <a:pt x="2971800" y="1618237"/>
                    <a:pt x="2777942" y="1968249"/>
                    <a:pt x="2442163" y="2205635"/>
                  </a:cubicBezTo>
                  <a:cubicBezTo>
                    <a:pt x="2174386" y="2394945"/>
                    <a:pt x="1835753" y="2498740"/>
                    <a:pt x="1485900" y="2498740"/>
                  </a:cubicBezTo>
                  <a:cubicBezTo>
                    <a:pt x="1136047" y="2498740"/>
                    <a:pt x="797413" y="2394945"/>
                    <a:pt x="529637" y="2205634"/>
                  </a:cubicBezTo>
                  <a:cubicBezTo>
                    <a:pt x="193858" y="1968248"/>
                    <a:pt x="0" y="1618235"/>
                    <a:pt x="1" y="1249370"/>
                  </a:cubicBezTo>
                  <a:cubicBezTo>
                    <a:pt x="1" y="1249369"/>
                    <a:pt x="0" y="1249369"/>
                    <a:pt x="0" y="1249368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8000" b="1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স্বরবর্ণ </a:t>
              </a:r>
              <a:endParaRPr lang="en-US" sz="8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3084288" y="0"/>
              <a:ext cx="2971800" cy="2498735"/>
            </a:xfrm>
            <a:custGeom>
              <a:avLst/>
              <a:gdLst>
                <a:gd name="connsiteX0" fmla="*/ 0 w 2971800"/>
                <a:gd name="connsiteY0" fmla="*/ 1249368 h 2498735"/>
                <a:gd name="connsiteX1" fmla="*/ 529639 w 2971800"/>
                <a:gd name="connsiteY1" fmla="*/ 293106 h 2498735"/>
                <a:gd name="connsiteX2" fmla="*/ 1485902 w 2971800"/>
                <a:gd name="connsiteY2" fmla="*/ 2 h 2498735"/>
                <a:gd name="connsiteX3" fmla="*/ 2442165 w 2971800"/>
                <a:gd name="connsiteY3" fmla="*/ 293108 h 2498735"/>
                <a:gd name="connsiteX4" fmla="*/ 2971800 w 2971800"/>
                <a:gd name="connsiteY4" fmla="*/ 1249372 h 2498735"/>
                <a:gd name="connsiteX5" fmla="*/ 2442163 w 2971800"/>
                <a:gd name="connsiteY5" fmla="*/ 2205635 h 2498735"/>
                <a:gd name="connsiteX6" fmla="*/ 1485900 w 2971800"/>
                <a:gd name="connsiteY6" fmla="*/ 2498740 h 2498735"/>
                <a:gd name="connsiteX7" fmla="*/ 529637 w 2971800"/>
                <a:gd name="connsiteY7" fmla="*/ 2205634 h 2498735"/>
                <a:gd name="connsiteX8" fmla="*/ 1 w 2971800"/>
                <a:gd name="connsiteY8" fmla="*/ 1249370 h 2498735"/>
                <a:gd name="connsiteX9" fmla="*/ 0 w 2971800"/>
                <a:gd name="connsiteY9" fmla="*/ 1249368 h 2498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71800" h="2498735">
                  <a:moveTo>
                    <a:pt x="0" y="1249368"/>
                  </a:moveTo>
                  <a:cubicBezTo>
                    <a:pt x="1" y="880503"/>
                    <a:pt x="193860" y="530491"/>
                    <a:pt x="529639" y="293106"/>
                  </a:cubicBezTo>
                  <a:cubicBezTo>
                    <a:pt x="797416" y="103796"/>
                    <a:pt x="1136050" y="2"/>
                    <a:pt x="1485902" y="2"/>
                  </a:cubicBezTo>
                  <a:cubicBezTo>
                    <a:pt x="1835755" y="2"/>
                    <a:pt x="2174389" y="103798"/>
                    <a:pt x="2442165" y="293108"/>
                  </a:cubicBezTo>
                  <a:cubicBezTo>
                    <a:pt x="2777944" y="530494"/>
                    <a:pt x="2971801" y="880507"/>
                    <a:pt x="2971800" y="1249372"/>
                  </a:cubicBezTo>
                  <a:cubicBezTo>
                    <a:pt x="2971800" y="1618237"/>
                    <a:pt x="2777942" y="1968249"/>
                    <a:pt x="2442163" y="2205635"/>
                  </a:cubicBezTo>
                  <a:cubicBezTo>
                    <a:pt x="2174386" y="2394945"/>
                    <a:pt x="1835753" y="2498740"/>
                    <a:pt x="1485900" y="2498740"/>
                  </a:cubicBezTo>
                  <a:cubicBezTo>
                    <a:pt x="1136047" y="2498740"/>
                    <a:pt x="797413" y="2394945"/>
                    <a:pt x="529637" y="2205634"/>
                  </a:cubicBezTo>
                  <a:cubicBezTo>
                    <a:pt x="193858" y="1968248"/>
                    <a:pt x="0" y="1618235"/>
                    <a:pt x="1" y="1249370"/>
                  </a:cubicBezTo>
                  <a:cubicBezTo>
                    <a:pt x="1" y="1249369"/>
                    <a:pt x="0" y="1249369"/>
                    <a:pt x="0" y="1249368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7" name="Freeform 6"/>
            <p:cNvSpPr/>
            <p:nvPr/>
          </p:nvSpPr>
          <p:spPr>
            <a:xfrm>
              <a:off x="5715000" y="1936249"/>
              <a:ext cx="2971800" cy="2498735"/>
            </a:xfrm>
            <a:custGeom>
              <a:avLst/>
              <a:gdLst>
                <a:gd name="connsiteX0" fmla="*/ 0 w 2971800"/>
                <a:gd name="connsiteY0" fmla="*/ 1249368 h 2498735"/>
                <a:gd name="connsiteX1" fmla="*/ 529639 w 2971800"/>
                <a:gd name="connsiteY1" fmla="*/ 293106 h 2498735"/>
                <a:gd name="connsiteX2" fmla="*/ 1485902 w 2971800"/>
                <a:gd name="connsiteY2" fmla="*/ 2 h 2498735"/>
                <a:gd name="connsiteX3" fmla="*/ 2442165 w 2971800"/>
                <a:gd name="connsiteY3" fmla="*/ 293108 h 2498735"/>
                <a:gd name="connsiteX4" fmla="*/ 2971800 w 2971800"/>
                <a:gd name="connsiteY4" fmla="*/ 1249372 h 2498735"/>
                <a:gd name="connsiteX5" fmla="*/ 2442163 w 2971800"/>
                <a:gd name="connsiteY5" fmla="*/ 2205635 h 2498735"/>
                <a:gd name="connsiteX6" fmla="*/ 1485900 w 2971800"/>
                <a:gd name="connsiteY6" fmla="*/ 2498740 h 2498735"/>
                <a:gd name="connsiteX7" fmla="*/ 529637 w 2971800"/>
                <a:gd name="connsiteY7" fmla="*/ 2205634 h 2498735"/>
                <a:gd name="connsiteX8" fmla="*/ 1 w 2971800"/>
                <a:gd name="connsiteY8" fmla="*/ 1249370 h 2498735"/>
                <a:gd name="connsiteX9" fmla="*/ 0 w 2971800"/>
                <a:gd name="connsiteY9" fmla="*/ 1249368 h 2498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71800" h="2498735">
                  <a:moveTo>
                    <a:pt x="0" y="1249368"/>
                  </a:moveTo>
                  <a:cubicBezTo>
                    <a:pt x="1" y="880503"/>
                    <a:pt x="193860" y="530491"/>
                    <a:pt x="529639" y="293106"/>
                  </a:cubicBezTo>
                  <a:cubicBezTo>
                    <a:pt x="797416" y="103796"/>
                    <a:pt x="1136050" y="2"/>
                    <a:pt x="1485902" y="2"/>
                  </a:cubicBezTo>
                  <a:cubicBezTo>
                    <a:pt x="1835755" y="2"/>
                    <a:pt x="2174389" y="103798"/>
                    <a:pt x="2442165" y="293108"/>
                  </a:cubicBezTo>
                  <a:cubicBezTo>
                    <a:pt x="2777944" y="530494"/>
                    <a:pt x="2971801" y="880507"/>
                    <a:pt x="2971800" y="1249372"/>
                  </a:cubicBezTo>
                  <a:cubicBezTo>
                    <a:pt x="2971800" y="1618237"/>
                    <a:pt x="2777942" y="1968249"/>
                    <a:pt x="2442163" y="2205635"/>
                  </a:cubicBezTo>
                  <a:cubicBezTo>
                    <a:pt x="2174386" y="2394945"/>
                    <a:pt x="1835753" y="2498740"/>
                    <a:pt x="1485900" y="2498740"/>
                  </a:cubicBezTo>
                  <a:cubicBezTo>
                    <a:pt x="1136047" y="2498740"/>
                    <a:pt x="797413" y="2394945"/>
                    <a:pt x="529637" y="2205634"/>
                  </a:cubicBezTo>
                  <a:cubicBezTo>
                    <a:pt x="193858" y="1968248"/>
                    <a:pt x="0" y="1618235"/>
                    <a:pt x="1" y="1249370"/>
                  </a:cubicBezTo>
                  <a:cubicBezTo>
                    <a:pt x="1" y="1249369"/>
                    <a:pt x="0" y="1249369"/>
                    <a:pt x="0" y="1249368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140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1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3414486" y="4359265"/>
              <a:ext cx="2971800" cy="2498735"/>
            </a:xfrm>
            <a:custGeom>
              <a:avLst/>
              <a:gdLst>
                <a:gd name="connsiteX0" fmla="*/ 0 w 2971800"/>
                <a:gd name="connsiteY0" fmla="*/ 1249368 h 2498735"/>
                <a:gd name="connsiteX1" fmla="*/ 529639 w 2971800"/>
                <a:gd name="connsiteY1" fmla="*/ 293106 h 2498735"/>
                <a:gd name="connsiteX2" fmla="*/ 1485902 w 2971800"/>
                <a:gd name="connsiteY2" fmla="*/ 2 h 2498735"/>
                <a:gd name="connsiteX3" fmla="*/ 2442165 w 2971800"/>
                <a:gd name="connsiteY3" fmla="*/ 293108 h 2498735"/>
                <a:gd name="connsiteX4" fmla="*/ 2971800 w 2971800"/>
                <a:gd name="connsiteY4" fmla="*/ 1249372 h 2498735"/>
                <a:gd name="connsiteX5" fmla="*/ 2442163 w 2971800"/>
                <a:gd name="connsiteY5" fmla="*/ 2205635 h 2498735"/>
                <a:gd name="connsiteX6" fmla="*/ 1485900 w 2971800"/>
                <a:gd name="connsiteY6" fmla="*/ 2498740 h 2498735"/>
                <a:gd name="connsiteX7" fmla="*/ 529637 w 2971800"/>
                <a:gd name="connsiteY7" fmla="*/ 2205634 h 2498735"/>
                <a:gd name="connsiteX8" fmla="*/ 1 w 2971800"/>
                <a:gd name="connsiteY8" fmla="*/ 1249370 h 2498735"/>
                <a:gd name="connsiteX9" fmla="*/ 0 w 2971800"/>
                <a:gd name="connsiteY9" fmla="*/ 1249368 h 2498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71800" h="2498735">
                  <a:moveTo>
                    <a:pt x="0" y="1249368"/>
                  </a:moveTo>
                  <a:cubicBezTo>
                    <a:pt x="1" y="880503"/>
                    <a:pt x="193860" y="530491"/>
                    <a:pt x="529639" y="293106"/>
                  </a:cubicBezTo>
                  <a:cubicBezTo>
                    <a:pt x="797416" y="103796"/>
                    <a:pt x="1136050" y="2"/>
                    <a:pt x="1485902" y="2"/>
                  </a:cubicBezTo>
                  <a:cubicBezTo>
                    <a:pt x="1835755" y="2"/>
                    <a:pt x="2174389" y="103798"/>
                    <a:pt x="2442165" y="293108"/>
                  </a:cubicBezTo>
                  <a:cubicBezTo>
                    <a:pt x="2777944" y="530494"/>
                    <a:pt x="2971801" y="880507"/>
                    <a:pt x="2971800" y="1249372"/>
                  </a:cubicBezTo>
                  <a:cubicBezTo>
                    <a:pt x="2971800" y="1618237"/>
                    <a:pt x="2777942" y="1968249"/>
                    <a:pt x="2442163" y="2205635"/>
                  </a:cubicBezTo>
                  <a:cubicBezTo>
                    <a:pt x="2174386" y="2394945"/>
                    <a:pt x="1835753" y="2498740"/>
                    <a:pt x="1485900" y="2498740"/>
                  </a:cubicBezTo>
                  <a:cubicBezTo>
                    <a:pt x="1136047" y="2498740"/>
                    <a:pt x="797413" y="2394945"/>
                    <a:pt x="529637" y="2205634"/>
                  </a:cubicBezTo>
                  <a:cubicBezTo>
                    <a:pt x="193858" y="1968248"/>
                    <a:pt x="0" y="1618235"/>
                    <a:pt x="1" y="1249370"/>
                  </a:cubicBezTo>
                  <a:cubicBezTo>
                    <a:pt x="1" y="1249369"/>
                    <a:pt x="0" y="1249369"/>
                    <a:pt x="0" y="1249368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533400" y="2314845"/>
              <a:ext cx="2971800" cy="2498735"/>
            </a:xfrm>
            <a:custGeom>
              <a:avLst/>
              <a:gdLst>
                <a:gd name="connsiteX0" fmla="*/ 0 w 2971800"/>
                <a:gd name="connsiteY0" fmla="*/ 1249368 h 2498735"/>
                <a:gd name="connsiteX1" fmla="*/ 529639 w 2971800"/>
                <a:gd name="connsiteY1" fmla="*/ 293106 h 2498735"/>
                <a:gd name="connsiteX2" fmla="*/ 1485902 w 2971800"/>
                <a:gd name="connsiteY2" fmla="*/ 2 h 2498735"/>
                <a:gd name="connsiteX3" fmla="*/ 2442165 w 2971800"/>
                <a:gd name="connsiteY3" fmla="*/ 293108 h 2498735"/>
                <a:gd name="connsiteX4" fmla="*/ 2971800 w 2971800"/>
                <a:gd name="connsiteY4" fmla="*/ 1249372 h 2498735"/>
                <a:gd name="connsiteX5" fmla="*/ 2442163 w 2971800"/>
                <a:gd name="connsiteY5" fmla="*/ 2205635 h 2498735"/>
                <a:gd name="connsiteX6" fmla="*/ 1485900 w 2971800"/>
                <a:gd name="connsiteY6" fmla="*/ 2498740 h 2498735"/>
                <a:gd name="connsiteX7" fmla="*/ 529637 w 2971800"/>
                <a:gd name="connsiteY7" fmla="*/ 2205634 h 2498735"/>
                <a:gd name="connsiteX8" fmla="*/ 1 w 2971800"/>
                <a:gd name="connsiteY8" fmla="*/ 1249370 h 2498735"/>
                <a:gd name="connsiteX9" fmla="*/ 0 w 2971800"/>
                <a:gd name="connsiteY9" fmla="*/ 1249368 h 2498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71800" h="2498735">
                  <a:moveTo>
                    <a:pt x="0" y="1249368"/>
                  </a:moveTo>
                  <a:cubicBezTo>
                    <a:pt x="1" y="880503"/>
                    <a:pt x="193860" y="530491"/>
                    <a:pt x="529639" y="293106"/>
                  </a:cubicBezTo>
                  <a:cubicBezTo>
                    <a:pt x="797416" y="103796"/>
                    <a:pt x="1136050" y="2"/>
                    <a:pt x="1485902" y="2"/>
                  </a:cubicBezTo>
                  <a:cubicBezTo>
                    <a:pt x="1835755" y="2"/>
                    <a:pt x="2174389" y="103798"/>
                    <a:pt x="2442165" y="293108"/>
                  </a:cubicBezTo>
                  <a:cubicBezTo>
                    <a:pt x="2777944" y="530494"/>
                    <a:pt x="2971801" y="880507"/>
                    <a:pt x="2971800" y="1249372"/>
                  </a:cubicBezTo>
                  <a:cubicBezTo>
                    <a:pt x="2971800" y="1618237"/>
                    <a:pt x="2777942" y="1968249"/>
                    <a:pt x="2442163" y="2205635"/>
                  </a:cubicBezTo>
                  <a:cubicBezTo>
                    <a:pt x="2174386" y="2394945"/>
                    <a:pt x="1835753" y="2498740"/>
                    <a:pt x="1485900" y="2498740"/>
                  </a:cubicBezTo>
                  <a:cubicBezTo>
                    <a:pt x="1136047" y="2498740"/>
                    <a:pt x="797413" y="2394945"/>
                    <a:pt x="529637" y="2205634"/>
                  </a:cubicBezTo>
                  <a:cubicBezTo>
                    <a:pt x="193858" y="1968248"/>
                    <a:pt x="0" y="1618235"/>
                    <a:pt x="1" y="1249370"/>
                  </a:cubicBezTo>
                  <a:cubicBezTo>
                    <a:pt x="1" y="1249369"/>
                    <a:pt x="0" y="1249369"/>
                    <a:pt x="0" y="1249368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770088" y="0"/>
            <a:ext cx="1447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</a:t>
            </a:r>
            <a:endParaRPr lang="en-US" sz="1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00800" y="2209800"/>
            <a:ext cx="1210588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1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ঊ</a:t>
            </a:r>
            <a:endParaRPr lang="en-US" sz="14000" dirty="0"/>
          </a:p>
        </p:txBody>
      </p:sp>
      <p:sp>
        <p:nvSpPr>
          <p:cNvPr id="15" name="Rectangle 14"/>
          <p:cNvSpPr/>
          <p:nvPr/>
        </p:nvSpPr>
        <p:spPr>
          <a:xfrm>
            <a:off x="1371600" y="2514600"/>
            <a:ext cx="1116011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1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</a:t>
            </a:r>
            <a:endParaRPr lang="en-US" sz="14000" dirty="0"/>
          </a:p>
        </p:txBody>
      </p:sp>
      <p:sp>
        <p:nvSpPr>
          <p:cNvPr id="16" name="Rectangle 15"/>
          <p:cNvSpPr/>
          <p:nvPr/>
        </p:nvSpPr>
        <p:spPr>
          <a:xfrm>
            <a:off x="4343400" y="4458831"/>
            <a:ext cx="1183337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1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ঋ</a:t>
            </a:r>
            <a:endParaRPr lang="en-US" sz="1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24000" y="3352800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bn-IN" sz="14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1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140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ঊ</a:t>
                      </a:r>
                      <a:endParaRPr lang="en-US" sz="140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0" dirty="0">
                        <a:solidFill>
                          <a:srgbClr val="00B05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14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এ</a:t>
                      </a:r>
                      <a:r>
                        <a:rPr lang="bn-IN" sz="140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1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838200" y="1295400"/>
            <a:ext cx="7696199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খালি ঘরে হারিয়ে যাওয়া বর্ণ লিখি  </a:t>
            </a:r>
            <a:r>
              <a:rPr lang="bn-IN" sz="65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6500" dirty="0"/>
          </a:p>
        </p:txBody>
      </p:sp>
      <p:sp>
        <p:nvSpPr>
          <p:cNvPr id="4" name="Rectangle 3"/>
          <p:cNvSpPr/>
          <p:nvPr/>
        </p:nvSpPr>
        <p:spPr>
          <a:xfrm>
            <a:off x="-2133600" y="3271840"/>
            <a:ext cx="1066318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1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</a:t>
            </a:r>
            <a:endParaRPr lang="en-US" sz="14000" dirty="0"/>
          </a:p>
        </p:txBody>
      </p:sp>
      <p:sp>
        <p:nvSpPr>
          <p:cNvPr id="5" name="Rectangle 4"/>
          <p:cNvSpPr/>
          <p:nvPr/>
        </p:nvSpPr>
        <p:spPr>
          <a:xfrm>
            <a:off x="9753600" y="3276600"/>
            <a:ext cx="1183337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1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ঋ</a:t>
            </a:r>
            <a:endParaRPr lang="en-US" sz="1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0.40833 0.003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81481E-6 L -0.52986 4.81481E-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052286" y="867228"/>
          <a:ext cx="7315200" cy="579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4314"/>
                <a:gridCol w="1752600"/>
                <a:gridCol w="3338286"/>
              </a:tblGrid>
              <a:tr h="1447800">
                <a:tc>
                  <a:txBody>
                    <a:bodyPr/>
                    <a:lstStyle/>
                    <a:p>
                      <a:endParaRPr lang="en-US" sz="8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500" dirty="0"/>
                    </a:p>
                  </a:txBody>
                  <a:tcPr/>
                </a:tc>
              </a:tr>
              <a:tr h="1447800">
                <a:tc>
                  <a:txBody>
                    <a:bodyPr/>
                    <a:lstStyle/>
                    <a:p>
                      <a:endParaRPr lang="en-US" sz="8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500" dirty="0"/>
                    </a:p>
                  </a:txBody>
                  <a:tcPr/>
                </a:tc>
              </a:tr>
              <a:tr h="1447800">
                <a:tc>
                  <a:txBody>
                    <a:bodyPr/>
                    <a:lstStyle/>
                    <a:p>
                      <a:endParaRPr lang="en-US" sz="8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500" dirty="0"/>
                    </a:p>
                  </a:txBody>
                  <a:tcPr/>
                </a:tc>
              </a:tr>
              <a:tr h="1447800">
                <a:tc>
                  <a:txBody>
                    <a:bodyPr/>
                    <a:lstStyle/>
                    <a:p>
                      <a:endParaRPr lang="en-US" sz="8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5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685800" y="-76200"/>
            <a:ext cx="8332730" cy="10926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6500" dirty="0" smtClean="0">
                <a:latin typeface="NikoshBAN" pitchFamily="2" charset="0"/>
                <a:cs typeface="NikoshBAN" pitchFamily="2" charset="0"/>
              </a:rPr>
              <a:t>এসো বর্ণের সাথে</a:t>
            </a:r>
            <a:r>
              <a:rPr lang="en-US" sz="6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6500" dirty="0" smtClean="0">
                <a:latin typeface="NikoshBAN" pitchFamily="2" charset="0"/>
                <a:cs typeface="NikoshBAN" pitchFamily="2" charset="0"/>
              </a:rPr>
              <a:t>ছবি মিল করি </a:t>
            </a:r>
            <a:endParaRPr lang="en-US" sz="6500" dirty="0"/>
          </a:p>
        </p:txBody>
      </p:sp>
      <p:sp>
        <p:nvSpPr>
          <p:cNvPr id="5" name="Rectangle 4"/>
          <p:cNvSpPr/>
          <p:nvPr/>
        </p:nvSpPr>
        <p:spPr>
          <a:xfrm>
            <a:off x="1676400" y="914400"/>
            <a:ext cx="739305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</a:t>
            </a:r>
            <a:endParaRPr lang="en-US" sz="8800" dirty="0"/>
          </a:p>
        </p:txBody>
      </p:sp>
      <p:sp>
        <p:nvSpPr>
          <p:cNvPr id="6" name="Rectangle 5"/>
          <p:cNvSpPr/>
          <p:nvPr/>
        </p:nvSpPr>
        <p:spPr>
          <a:xfrm>
            <a:off x="1752600" y="2362200"/>
            <a:ext cx="82907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ঊ</a:t>
            </a:r>
            <a:endParaRPr lang="en-US" sz="8800" dirty="0"/>
          </a:p>
        </p:txBody>
      </p:sp>
      <p:sp>
        <p:nvSpPr>
          <p:cNvPr id="7" name="Rectangle 6"/>
          <p:cNvSpPr/>
          <p:nvPr/>
        </p:nvSpPr>
        <p:spPr>
          <a:xfrm>
            <a:off x="1752600" y="3886200"/>
            <a:ext cx="81304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ঋ</a:t>
            </a:r>
            <a:endParaRPr lang="en-US" sz="8800" dirty="0"/>
          </a:p>
        </p:txBody>
      </p:sp>
      <p:sp>
        <p:nvSpPr>
          <p:cNvPr id="8" name="Rectangle 7"/>
          <p:cNvSpPr/>
          <p:nvPr/>
        </p:nvSpPr>
        <p:spPr>
          <a:xfrm>
            <a:off x="1752600" y="5181600"/>
            <a:ext cx="76976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</a:t>
            </a:r>
            <a:endParaRPr lang="en-US" sz="88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5181600" y="914400"/>
            <a:ext cx="3010829" cy="5638800"/>
            <a:chOff x="5181600" y="914400"/>
            <a:chExt cx="3010829" cy="5638800"/>
          </a:xfrm>
        </p:grpSpPr>
        <p:pic>
          <p:nvPicPr>
            <p:cNvPr id="14" name="Picture 13" descr="9.PNG"/>
            <p:cNvPicPr>
              <a:picLocks noChangeAspect="1"/>
            </p:cNvPicPr>
            <p:nvPr/>
          </p:nvPicPr>
          <p:blipFill>
            <a:blip r:embed="rId2"/>
            <a:srcRect l="9290" t="5128" r="26737" b="59407"/>
            <a:stretch>
              <a:fillRect/>
            </a:stretch>
          </p:blipFill>
          <p:spPr>
            <a:xfrm>
              <a:off x="5181600" y="914400"/>
              <a:ext cx="2971800" cy="1371600"/>
            </a:xfrm>
            <a:prstGeom prst="rect">
              <a:avLst/>
            </a:prstGeom>
          </p:spPr>
        </p:pic>
        <p:pic>
          <p:nvPicPr>
            <p:cNvPr id="15" name="Picture 14" descr="9.PNG"/>
            <p:cNvPicPr>
              <a:picLocks noChangeAspect="1"/>
            </p:cNvPicPr>
            <p:nvPr/>
          </p:nvPicPr>
          <p:blipFill>
            <a:blip r:embed="rId3"/>
            <a:srcRect l="52407" t="16125" r="5046" b="54312"/>
            <a:stretch>
              <a:fillRect/>
            </a:stretch>
          </p:blipFill>
          <p:spPr>
            <a:xfrm>
              <a:off x="5257800" y="2286000"/>
              <a:ext cx="2819399" cy="1447800"/>
            </a:xfrm>
            <a:prstGeom prst="rect">
              <a:avLst/>
            </a:prstGeom>
          </p:spPr>
        </p:pic>
        <p:pic>
          <p:nvPicPr>
            <p:cNvPr id="16" name="Picture 15" descr="8.PNG"/>
            <p:cNvPicPr>
              <a:picLocks noChangeAspect="1"/>
            </p:cNvPicPr>
            <p:nvPr/>
          </p:nvPicPr>
          <p:blipFill>
            <a:blip r:embed="rId4"/>
            <a:srcRect l="5451" t="64583" r="8072" b="10417"/>
            <a:stretch>
              <a:fillRect/>
            </a:stretch>
          </p:blipFill>
          <p:spPr>
            <a:xfrm>
              <a:off x="5181600" y="5334000"/>
              <a:ext cx="3010829" cy="1219200"/>
            </a:xfrm>
            <a:prstGeom prst="rect">
              <a:avLst/>
            </a:prstGeom>
          </p:spPr>
        </p:pic>
        <p:pic>
          <p:nvPicPr>
            <p:cNvPr id="17" name="Picture 16" descr="8.PNG"/>
            <p:cNvPicPr>
              <a:picLocks noChangeAspect="1"/>
            </p:cNvPicPr>
            <p:nvPr/>
          </p:nvPicPr>
          <p:blipFill>
            <a:blip r:embed="rId4"/>
            <a:srcRect l="5248" t="5825" r="61779" b="59223"/>
            <a:stretch>
              <a:fillRect/>
            </a:stretch>
          </p:blipFill>
          <p:spPr>
            <a:xfrm>
              <a:off x="5791201" y="3784600"/>
              <a:ext cx="1295399" cy="14732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59259E-6 L 0.22622 0.4057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" y="2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48148E-6 L 0.22135 0.4280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" y="2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7.40741E-7 L 0.20556 -0.2386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" y="-1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7 L 0.21632 -0.6164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" y="-3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33401" y="867228"/>
          <a:ext cx="7834085" cy="579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2090"/>
                <a:gridCol w="3182597"/>
                <a:gridCol w="2269398"/>
              </a:tblGrid>
              <a:tr h="1447800">
                <a:tc>
                  <a:txBody>
                    <a:bodyPr/>
                    <a:lstStyle/>
                    <a:p>
                      <a:endParaRPr lang="en-US" sz="65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5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500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1447800">
                <a:tc>
                  <a:txBody>
                    <a:bodyPr/>
                    <a:lstStyle/>
                    <a:p>
                      <a:endParaRPr lang="en-US" sz="65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5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5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1447800">
                <a:tc>
                  <a:txBody>
                    <a:bodyPr/>
                    <a:lstStyle/>
                    <a:p>
                      <a:endParaRPr lang="en-US" sz="65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5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5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1447800">
                <a:tc>
                  <a:txBody>
                    <a:bodyPr/>
                    <a:lstStyle/>
                    <a:p>
                      <a:endParaRPr lang="en-US" sz="65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5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5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295401" y="-152400"/>
            <a:ext cx="6781799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ছবি দেখে নাম বলি ও বর্ণ বলি </a:t>
            </a:r>
            <a:r>
              <a:rPr lang="bn-IN" sz="65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6500" dirty="0"/>
          </a:p>
        </p:txBody>
      </p:sp>
      <p:grpSp>
        <p:nvGrpSpPr>
          <p:cNvPr id="34" name="Group 33"/>
          <p:cNvGrpSpPr/>
          <p:nvPr/>
        </p:nvGrpSpPr>
        <p:grpSpPr>
          <a:xfrm>
            <a:off x="533400" y="838200"/>
            <a:ext cx="2362200" cy="5791200"/>
            <a:chOff x="533400" y="838200"/>
            <a:chExt cx="2362200" cy="5791200"/>
          </a:xfrm>
        </p:grpSpPr>
        <p:pic>
          <p:nvPicPr>
            <p:cNvPr id="19" name="Picture 18" descr="9.PNG"/>
            <p:cNvPicPr>
              <a:picLocks noChangeAspect="1"/>
            </p:cNvPicPr>
            <p:nvPr/>
          </p:nvPicPr>
          <p:blipFill>
            <a:blip r:embed="rId2"/>
            <a:srcRect l="9290" t="5128" r="26737" b="59407"/>
            <a:stretch>
              <a:fillRect/>
            </a:stretch>
          </p:blipFill>
          <p:spPr>
            <a:xfrm>
              <a:off x="533400" y="5257800"/>
              <a:ext cx="2331579" cy="1371600"/>
            </a:xfrm>
            <a:prstGeom prst="rect">
              <a:avLst/>
            </a:prstGeom>
          </p:spPr>
        </p:pic>
        <p:pic>
          <p:nvPicPr>
            <p:cNvPr id="27" name="Picture 26" descr="9.PNG"/>
            <p:cNvPicPr>
              <a:picLocks noChangeAspect="1"/>
            </p:cNvPicPr>
            <p:nvPr/>
          </p:nvPicPr>
          <p:blipFill>
            <a:blip r:embed="rId3"/>
            <a:srcRect l="52407" t="16125" r="5046" b="54312"/>
            <a:stretch>
              <a:fillRect/>
            </a:stretch>
          </p:blipFill>
          <p:spPr>
            <a:xfrm>
              <a:off x="609600" y="3733800"/>
              <a:ext cx="2212010" cy="1447800"/>
            </a:xfrm>
            <a:prstGeom prst="rect">
              <a:avLst/>
            </a:prstGeom>
          </p:spPr>
        </p:pic>
        <p:pic>
          <p:nvPicPr>
            <p:cNvPr id="28" name="Picture 27" descr="8.PNG"/>
            <p:cNvPicPr>
              <a:picLocks noChangeAspect="1"/>
            </p:cNvPicPr>
            <p:nvPr/>
          </p:nvPicPr>
          <p:blipFill>
            <a:blip r:embed="rId4"/>
            <a:srcRect l="5451" t="64583" r="8072" b="10417"/>
            <a:stretch>
              <a:fillRect/>
            </a:stretch>
          </p:blipFill>
          <p:spPr>
            <a:xfrm>
              <a:off x="533400" y="2438400"/>
              <a:ext cx="2362200" cy="1219200"/>
            </a:xfrm>
            <a:prstGeom prst="rect">
              <a:avLst/>
            </a:prstGeom>
          </p:spPr>
        </p:pic>
        <p:pic>
          <p:nvPicPr>
            <p:cNvPr id="29" name="Picture 28" descr="8.PNG"/>
            <p:cNvPicPr>
              <a:picLocks noChangeAspect="1"/>
            </p:cNvPicPr>
            <p:nvPr/>
          </p:nvPicPr>
          <p:blipFill>
            <a:blip r:embed="rId4"/>
            <a:srcRect l="5248" t="5825" r="61779" b="59223"/>
            <a:stretch>
              <a:fillRect/>
            </a:stretch>
          </p:blipFill>
          <p:spPr>
            <a:xfrm>
              <a:off x="1219200" y="838200"/>
              <a:ext cx="1016329" cy="1473200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3066138" y="838200"/>
            <a:ext cx="12954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</a:t>
            </a:r>
            <a:r>
              <a:rPr lang="bn-IN" sz="7500" dirty="0" smtClean="0">
                <a:latin typeface="NikoshBAN" pitchFamily="2" charset="0"/>
                <a:cs typeface="NikoshBAN" pitchFamily="2" charset="0"/>
              </a:rPr>
              <a:t>ট   </a:t>
            </a:r>
            <a:endParaRPr lang="en-US" sz="7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066138" y="3886200"/>
            <a:ext cx="1260281" cy="12464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7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ঋ</a:t>
            </a:r>
            <a:r>
              <a:rPr lang="bn-IN" sz="7500" dirty="0" smtClean="0">
                <a:latin typeface="NikoshBAN" pitchFamily="2" charset="0"/>
                <a:cs typeface="NikoshBAN" pitchFamily="2" charset="0"/>
              </a:rPr>
              <a:t>তু</a:t>
            </a:r>
            <a:endParaRPr lang="en-US" sz="7500" dirty="0"/>
          </a:p>
        </p:txBody>
      </p:sp>
      <p:sp>
        <p:nvSpPr>
          <p:cNvPr id="32" name="TextBox 31"/>
          <p:cNvSpPr txBox="1"/>
          <p:nvPr/>
        </p:nvSpPr>
        <p:spPr>
          <a:xfrm>
            <a:off x="3048000" y="5306705"/>
            <a:ext cx="375193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</a:t>
            </a:r>
            <a:r>
              <a:rPr lang="bn-IN" sz="7500" dirty="0" smtClean="0">
                <a:latin typeface="NikoshBAN" pitchFamily="2" charset="0"/>
                <a:cs typeface="NikoshBAN" pitchFamily="2" charset="0"/>
              </a:rPr>
              <a:t>কতারা</a:t>
            </a:r>
            <a:endParaRPr lang="en-US" sz="7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048000" y="2286000"/>
            <a:ext cx="44196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ঊ</a:t>
            </a:r>
            <a:r>
              <a:rPr lang="bn-IN" sz="7500" dirty="0" smtClean="0">
                <a:latin typeface="NikoshBAN" pitchFamily="2" charset="0"/>
                <a:cs typeface="NikoshBAN" pitchFamily="2" charset="0"/>
              </a:rPr>
              <a:t>র্মিমালা</a:t>
            </a:r>
            <a:r>
              <a:rPr lang="bn-IN" sz="7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061855" y="831270"/>
            <a:ext cx="657552" cy="12464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7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</a:t>
            </a:r>
            <a:endParaRPr lang="en-US" sz="7500" dirty="0"/>
          </a:p>
        </p:txBody>
      </p:sp>
      <p:sp>
        <p:nvSpPr>
          <p:cNvPr id="36" name="Rectangle 35"/>
          <p:cNvSpPr/>
          <p:nvPr/>
        </p:nvSpPr>
        <p:spPr>
          <a:xfrm>
            <a:off x="3048000" y="2251360"/>
            <a:ext cx="734496" cy="12464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7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ঊ</a:t>
            </a:r>
            <a:endParaRPr lang="en-US" sz="7500" dirty="0"/>
          </a:p>
        </p:txBody>
      </p:sp>
      <p:sp>
        <p:nvSpPr>
          <p:cNvPr id="37" name="Rectangle 36"/>
          <p:cNvSpPr/>
          <p:nvPr/>
        </p:nvSpPr>
        <p:spPr>
          <a:xfrm>
            <a:off x="3068780" y="3886200"/>
            <a:ext cx="720069" cy="12464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7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ঋ</a:t>
            </a:r>
            <a:endParaRPr lang="en-US" sz="7500" dirty="0"/>
          </a:p>
        </p:txBody>
      </p:sp>
      <p:sp>
        <p:nvSpPr>
          <p:cNvPr id="38" name="Rectangle 37"/>
          <p:cNvSpPr/>
          <p:nvPr/>
        </p:nvSpPr>
        <p:spPr>
          <a:xfrm>
            <a:off x="3047995" y="5271655"/>
            <a:ext cx="683200" cy="12464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7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</a:t>
            </a:r>
            <a:endParaRPr lang="en-US" sz="7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9259E-6 L 0.40104 -2.59259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3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96296E-6 L 0.3901 2.96296E-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0.38854 -2.96296E-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7037E-6 L 0.39288 3.7037E-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0" grpId="0"/>
      <p:bldP spid="31" grpId="0"/>
      <p:bldP spid="32" grpId="0"/>
      <p:bldP spid="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914400"/>
            <a:ext cx="4732386" cy="10926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6500" dirty="0" smtClean="0">
                <a:latin typeface="NikoshBAN" pitchFamily="2" charset="0"/>
                <a:cs typeface="NikoshBAN" pitchFamily="2" charset="0"/>
              </a:rPr>
              <a:t>এসো লেখা শিখি  </a:t>
            </a:r>
            <a:endParaRPr lang="en-US" sz="6500" dirty="0"/>
          </a:p>
        </p:txBody>
      </p:sp>
      <p:sp>
        <p:nvSpPr>
          <p:cNvPr id="9" name="Rectangle 8"/>
          <p:cNvSpPr/>
          <p:nvPr/>
        </p:nvSpPr>
        <p:spPr>
          <a:xfrm>
            <a:off x="1905000" y="3048000"/>
            <a:ext cx="4232249" cy="10926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6500" dirty="0" smtClean="0">
                <a:latin typeface="NikoshBAN" pitchFamily="2" charset="0"/>
                <a:cs typeface="NikoshBAN" pitchFamily="2" charset="0"/>
              </a:rPr>
              <a:t>বোর্ডের ব্যবহার </a:t>
            </a:r>
            <a:endParaRPr lang="en-US" sz="6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7800" y="914400"/>
            <a:ext cx="5727850" cy="14465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2895600"/>
            <a:ext cx="831028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মোঃ তাজিবুর রহমান </a:t>
            </a:r>
            <a:endParaRPr lang="bn-BD" sz="4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সহঃশিক্ষক</a:t>
            </a:r>
          </a:p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পার কেকানিয়া সরকারি প্রাথমিক বিদ্যালয়  </a:t>
            </a:r>
            <a:endParaRPr lang="bn-BD" sz="4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কালিয়া, নড়াইল।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330888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052286" y="867228"/>
          <a:ext cx="7315200" cy="579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4314"/>
                <a:gridCol w="2362200"/>
                <a:gridCol w="2728686"/>
              </a:tblGrid>
              <a:tr h="1447800">
                <a:tc>
                  <a:txBody>
                    <a:bodyPr/>
                    <a:lstStyle/>
                    <a:p>
                      <a:endParaRPr lang="en-US" sz="8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500" dirty="0"/>
                    </a:p>
                  </a:txBody>
                  <a:tcPr/>
                </a:tc>
              </a:tr>
              <a:tr h="1447800">
                <a:tc>
                  <a:txBody>
                    <a:bodyPr/>
                    <a:lstStyle/>
                    <a:p>
                      <a:endParaRPr lang="en-US" sz="8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500" dirty="0"/>
                    </a:p>
                  </a:txBody>
                  <a:tcPr/>
                </a:tc>
              </a:tr>
              <a:tr h="1447800">
                <a:tc>
                  <a:txBody>
                    <a:bodyPr/>
                    <a:lstStyle/>
                    <a:p>
                      <a:endParaRPr lang="en-US" sz="8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500" dirty="0"/>
                    </a:p>
                  </a:txBody>
                  <a:tcPr/>
                </a:tc>
              </a:tr>
              <a:tr h="1447800">
                <a:tc>
                  <a:txBody>
                    <a:bodyPr/>
                    <a:lstStyle/>
                    <a:p>
                      <a:endParaRPr lang="en-US" sz="8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5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066801" y="-25807"/>
            <a:ext cx="7619999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500" dirty="0" smtClean="0">
                <a:latin typeface="NikoshBAN" pitchFamily="2" charset="0"/>
                <a:cs typeface="NikoshBAN" pitchFamily="2" charset="0"/>
              </a:rPr>
              <a:t>বর্ণ দিয়ে শব্দ বলি/ চর্চা করি  </a:t>
            </a:r>
            <a:endParaRPr lang="en-US" sz="6500" dirty="0"/>
          </a:p>
        </p:txBody>
      </p:sp>
      <p:sp>
        <p:nvSpPr>
          <p:cNvPr id="5" name="Rectangle 4"/>
          <p:cNvSpPr/>
          <p:nvPr/>
        </p:nvSpPr>
        <p:spPr>
          <a:xfrm>
            <a:off x="1676400" y="914400"/>
            <a:ext cx="739305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</a:t>
            </a:r>
            <a:endParaRPr lang="en-US" sz="8800" dirty="0"/>
          </a:p>
        </p:txBody>
      </p:sp>
      <p:sp>
        <p:nvSpPr>
          <p:cNvPr id="6" name="Rectangle 5"/>
          <p:cNvSpPr/>
          <p:nvPr/>
        </p:nvSpPr>
        <p:spPr>
          <a:xfrm>
            <a:off x="1752600" y="3810000"/>
            <a:ext cx="81304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ঋ</a:t>
            </a:r>
            <a:endParaRPr lang="en-US" sz="8800" dirty="0"/>
          </a:p>
        </p:txBody>
      </p:sp>
      <p:sp>
        <p:nvSpPr>
          <p:cNvPr id="7" name="Rectangle 6"/>
          <p:cNvSpPr/>
          <p:nvPr/>
        </p:nvSpPr>
        <p:spPr>
          <a:xfrm>
            <a:off x="1524000" y="2286000"/>
            <a:ext cx="82907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ঊ</a:t>
            </a:r>
            <a:endParaRPr lang="en-US" sz="8800" dirty="0"/>
          </a:p>
        </p:txBody>
      </p:sp>
      <p:sp>
        <p:nvSpPr>
          <p:cNvPr id="8" name="Rectangle 7"/>
          <p:cNvSpPr/>
          <p:nvPr/>
        </p:nvSpPr>
        <p:spPr>
          <a:xfrm>
            <a:off x="1752600" y="5181600"/>
            <a:ext cx="76976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</a:t>
            </a:r>
            <a:endParaRPr lang="en-US" sz="8800" dirty="0"/>
          </a:p>
        </p:txBody>
      </p:sp>
      <p:sp>
        <p:nvSpPr>
          <p:cNvPr id="13" name="TextBox 12"/>
          <p:cNvSpPr txBox="1"/>
          <p:nvPr/>
        </p:nvSpPr>
        <p:spPr>
          <a:xfrm>
            <a:off x="3657600" y="1066800"/>
            <a:ext cx="12954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</a:t>
            </a:r>
            <a:r>
              <a:rPr lang="bn-IN" sz="7500" dirty="0" smtClean="0">
                <a:latin typeface="NikoshBAN" pitchFamily="2" charset="0"/>
                <a:cs typeface="NikoshBAN" pitchFamily="2" charset="0"/>
              </a:rPr>
              <a:t>ট   </a:t>
            </a:r>
            <a:endParaRPr lang="en-US" sz="7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15000" y="1066800"/>
            <a:ext cx="266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ড়জাহাজ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657600" y="3886200"/>
            <a:ext cx="1330814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9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ঋ</a:t>
            </a:r>
            <a:r>
              <a:rPr lang="bn-IN" sz="7000" dirty="0" smtClean="0">
                <a:latin typeface="NikoshBAN" pitchFamily="2" charset="0"/>
                <a:cs typeface="NikoshBAN" pitchFamily="2" charset="0"/>
              </a:rPr>
              <a:t>তু</a:t>
            </a:r>
            <a:endParaRPr lang="en-US" sz="7000" dirty="0"/>
          </a:p>
        </p:txBody>
      </p:sp>
      <p:sp>
        <p:nvSpPr>
          <p:cNvPr id="17" name="TextBox 16"/>
          <p:cNvSpPr txBox="1"/>
          <p:nvPr/>
        </p:nvSpPr>
        <p:spPr>
          <a:xfrm>
            <a:off x="3639462" y="5334000"/>
            <a:ext cx="37519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</a:t>
            </a:r>
            <a:r>
              <a:rPr lang="bn-IN" sz="7200" dirty="0" smtClean="0">
                <a:latin typeface="NikoshBAN" pitchFamily="2" charset="0"/>
                <a:cs typeface="NikoshBAN" pitchFamily="2" charset="0"/>
              </a:rPr>
              <a:t>কতারা</a:t>
            </a:r>
            <a:endParaRPr lang="en-US" sz="7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57600" y="2133600"/>
            <a:ext cx="44196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0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ঊ</a:t>
            </a:r>
            <a:r>
              <a:rPr lang="bn-IN" sz="7200" dirty="0" smtClean="0">
                <a:latin typeface="NikoshBAN" pitchFamily="2" charset="0"/>
                <a:cs typeface="NikoshBAN" pitchFamily="2" charset="0"/>
              </a:rPr>
              <a:t>র্মিমালা</a:t>
            </a:r>
            <a:r>
              <a:rPr lang="bn-IN" sz="7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7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770" decel="100000"/>
                                        <p:tgtEl>
                                          <p:spTgt spid="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2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4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3" grpId="0"/>
      <p:bldP spid="14" grpId="0"/>
      <p:bldP spid="16" grpId="0"/>
      <p:bldP spid="17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838200"/>
            <a:ext cx="4648200" cy="10926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r>
              <a:rPr lang="bn-IN" sz="6500" dirty="0" smtClean="0">
                <a:latin typeface="NikoshBAN" pitchFamily="2" charset="0"/>
                <a:cs typeface="NikoshBAN" pitchFamily="2" charset="0"/>
              </a:rPr>
              <a:t>মৌখিক মূল্যায়ন  </a:t>
            </a:r>
            <a:endParaRPr lang="en-US" sz="6500" dirty="0"/>
          </a:p>
        </p:txBody>
      </p:sp>
      <p:sp>
        <p:nvSpPr>
          <p:cNvPr id="3" name="Rectangle 2"/>
          <p:cNvSpPr/>
          <p:nvPr/>
        </p:nvSpPr>
        <p:spPr>
          <a:xfrm>
            <a:off x="2590800" y="3124200"/>
            <a:ext cx="3352800" cy="10926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C000"/>
            </a:solidFill>
          </a:ln>
          <a:scene3d>
            <a:camera prst="perspectiveContrastingRightFacing"/>
            <a:lightRig rig="threePt" dir="t"/>
          </a:scene3d>
        </p:spPr>
        <p:txBody>
          <a:bodyPr wrap="square">
            <a:spAutoFit/>
          </a:bodyPr>
          <a:lstStyle/>
          <a:p>
            <a:r>
              <a:rPr lang="bn-IN" sz="6500" dirty="0" smtClean="0">
                <a:latin typeface="NikoshBAN" pitchFamily="2" charset="0"/>
                <a:cs typeface="NikoshBAN" pitchFamily="2" charset="0"/>
              </a:rPr>
              <a:t>একক ভাবে   </a:t>
            </a:r>
            <a:endParaRPr lang="en-US" sz="6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_07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33400"/>
            <a:ext cx="7620000" cy="5715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 rot="18823120">
            <a:off x="414128" y="1232403"/>
            <a:ext cx="3962399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11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685801"/>
            <a:ext cx="4191000" cy="12464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bn-BD" sz="7500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7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19543117">
            <a:off x="3806329" y="2835125"/>
            <a:ext cx="439575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পড়ি </a:t>
            </a:r>
            <a:endParaRPr lang="bn-BD" sz="6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6000" b="1" dirty="0" smtClean="0">
                <a:latin typeface="NikoshBAN" pitchFamily="2" charset="0"/>
                <a:cs typeface="NikoshBAN" pitchFamily="2" charset="0"/>
              </a:rPr>
              <a:t>স্বরবর্ণ (উ – এ) 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কবার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919" y="1981200"/>
            <a:ext cx="2963881" cy="38304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996867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TAJIBUR\Desktop\Capture[.PNG"/>
          <p:cNvPicPr>
            <a:picLocks noChangeAspect="1" noChangeArrowheads="1"/>
          </p:cNvPicPr>
          <p:nvPr/>
        </p:nvPicPr>
        <p:blipFill>
          <a:blip r:embed="rId2"/>
          <a:srcRect l="8927" t="65306" r="8927" b="8163"/>
          <a:stretch>
            <a:fillRect/>
          </a:stretch>
        </p:blipFill>
        <p:spPr bwMode="auto">
          <a:xfrm>
            <a:off x="4953000" y="2209800"/>
            <a:ext cx="3938954" cy="3352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28800" y="304800"/>
            <a:ext cx="5334000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এসো কিছু ছবি দেখি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C:\Users\TAJIBUR\Desktop\Capture[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57200" y="2180874"/>
            <a:ext cx="4267200" cy="325825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apture555.PNG"/>
          <p:cNvPicPr>
            <a:picLocks noChangeAspect="1"/>
          </p:cNvPicPr>
          <p:nvPr/>
        </p:nvPicPr>
        <p:blipFill>
          <a:blip r:embed="rId2"/>
          <a:srcRect l="51986" t="15217" r="3009" b="55207"/>
          <a:stretch>
            <a:fillRect/>
          </a:stretch>
        </p:blipFill>
        <p:spPr>
          <a:xfrm>
            <a:off x="248919" y="304800"/>
            <a:ext cx="8682551" cy="5867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04800"/>
            <a:ext cx="7772400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 ছবিগুলোর নাম পারবে কে কে?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8.PNG"/>
          <p:cNvPicPr>
            <a:picLocks noChangeAspect="1"/>
          </p:cNvPicPr>
          <p:nvPr/>
        </p:nvPicPr>
        <p:blipFill>
          <a:blip r:embed="rId2"/>
          <a:srcRect l="6229" t="66117" r="5529" b="2564"/>
          <a:stretch>
            <a:fillRect/>
          </a:stretch>
        </p:blipFill>
        <p:spPr>
          <a:xfrm>
            <a:off x="1828800" y="3733800"/>
            <a:ext cx="6248400" cy="2789464"/>
          </a:xfrm>
          <a:prstGeom prst="rect">
            <a:avLst/>
          </a:prstGeom>
        </p:spPr>
      </p:pic>
      <p:pic>
        <p:nvPicPr>
          <p:cNvPr id="4" name="Picture 3" descr="9.PNG"/>
          <p:cNvPicPr>
            <a:picLocks noChangeAspect="1"/>
          </p:cNvPicPr>
          <p:nvPr/>
        </p:nvPicPr>
        <p:blipFill>
          <a:blip r:embed="rId3"/>
          <a:srcRect l="53844" t="15783" r="3794" b="49495"/>
          <a:stretch>
            <a:fillRect/>
          </a:stretch>
        </p:blipFill>
        <p:spPr>
          <a:xfrm>
            <a:off x="4876800" y="1371600"/>
            <a:ext cx="3429000" cy="2286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81000" y="1524000"/>
            <a:ext cx="3733800" cy="2057400"/>
            <a:chOff x="381000" y="1524000"/>
            <a:chExt cx="3733800" cy="2057400"/>
          </a:xfrm>
        </p:grpSpPr>
        <p:pic>
          <p:nvPicPr>
            <p:cNvPr id="7" name="Picture 2" descr="C:\Users\TAJIBUR\Desktop\Capture[.PNG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381000" y="1524000"/>
              <a:ext cx="3733800" cy="2057400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2209800" y="1828800"/>
              <a:ext cx="1295400" cy="1092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65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উট</a:t>
              </a:r>
              <a:endParaRPr lang="en-US" sz="65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38400" y="-685800"/>
            <a:ext cx="3810000" cy="8371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3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</a:t>
            </a:r>
            <a:r>
              <a:rPr lang="bn-IN" sz="15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5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52800" y="0"/>
            <a:ext cx="1905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</a:t>
            </a:r>
            <a:r>
              <a:rPr lang="bn-IN" sz="1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5105400"/>
            <a:ext cx="152400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</a:t>
            </a:r>
            <a:r>
              <a:rPr lang="bn-IN" sz="8500" dirty="0" smtClean="0">
                <a:latin typeface="NikoshBAN" pitchFamily="2" charset="0"/>
                <a:cs typeface="NikoshBAN" pitchFamily="2" charset="0"/>
              </a:rPr>
              <a:t>ট</a:t>
            </a:r>
            <a:r>
              <a:rPr lang="bn-IN" sz="95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95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8.PNG"/>
          <p:cNvPicPr>
            <a:picLocks noChangeAspect="1"/>
          </p:cNvPicPr>
          <p:nvPr/>
        </p:nvPicPr>
        <p:blipFill>
          <a:blip r:embed="rId2"/>
          <a:srcRect l="5248" t="5825" r="61779" b="59223"/>
          <a:stretch>
            <a:fillRect/>
          </a:stretch>
        </p:blipFill>
        <p:spPr>
          <a:xfrm>
            <a:off x="533400" y="1651000"/>
            <a:ext cx="3048000" cy="3556000"/>
          </a:xfrm>
          <a:prstGeom prst="rect">
            <a:avLst/>
          </a:prstGeom>
        </p:spPr>
      </p:pic>
      <p:pic>
        <p:nvPicPr>
          <p:cNvPr id="7" name="Picture 6" descr="8.PNG"/>
          <p:cNvPicPr>
            <a:picLocks noChangeAspect="1"/>
          </p:cNvPicPr>
          <p:nvPr/>
        </p:nvPicPr>
        <p:blipFill>
          <a:blip r:embed="rId2"/>
          <a:srcRect l="48356" t="17647" r="7250" b="58824"/>
          <a:stretch>
            <a:fillRect/>
          </a:stretch>
        </p:blipFill>
        <p:spPr>
          <a:xfrm>
            <a:off x="4648200" y="2133600"/>
            <a:ext cx="4191000" cy="2794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4000" y="4800600"/>
            <a:ext cx="304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</a:t>
            </a:r>
            <a:r>
              <a:rPr lang="bn-IN" sz="7000" dirty="0" smtClean="0">
                <a:latin typeface="NikoshBAN" pitchFamily="2" charset="0"/>
                <a:cs typeface="NikoshBAN" pitchFamily="2" charset="0"/>
              </a:rPr>
              <a:t>ড়জাহাজ</a:t>
            </a:r>
            <a:r>
              <a:rPr lang="bn-IN" sz="8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-685800"/>
            <a:ext cx="6248400" cy="8371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3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ঊ</a:t>
            </a:r>
            <a:endParaRPr lang="en-US" sz="15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119</Words>
  <Application>Microsoft Office PowerPoint</Application>
  <PresentationFormat>On-screen Show (4:3)</PresentationFormat>
  <Paragraphs>67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TAJIBUR</dc:creator>
  <cp:lastModifiedBy>TAJIBUR</cp:lastModifiedBy>
  <cp:revision>29</cp:revision>
  <dcterms:created xsi:type="dcterms:W3CDTF">2019-09-03T05:19:41Z</dcterms:created>
  <dcterms:modified xsi:type="dcterms:W3CDTF">2019-09-09T13:50:30Z</dcterms:modified>
</cp:coreProperties>
</file>