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0" r:id="rId3"/>
    <p:sldId id="291" r:id="rId4"/>
    <p:sldId id="295" r:id="rId5"/>
    <p:sldId id="296" r:id="rId6"/>
    <p:sldId id="297" r:id="rId7"/>
    <p:sldId id="256" r:id="rId8"/>
    <p:sldId id="259" r:id="rId9"/>
    <p:sldId id="258" r:id="rId10"/>
    <p:sldId id="260" r:id="rId11"/>
    <p:sldId id="261" r:id="rId12"/>
    <p:sldId id="262" r:id="rId13"/>
    <p:sldId id="279" r:id="rId14"/>
    <p:sldId id="292" r:id="rId15"/>
    <p:sldId id="280" r:id="rId16"/>
    <p:sldId id="288" r:id="rId17"/>
    <p:sldId id="281" r:id="rId18"/>
    <p:sldId id="284" r:id="rId19"/>
    <p:sldId id="299" r:id="rId20"/>
    <p:sldId id="300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1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68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4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6027-C446-4330-B97D-64D69E57A35B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488839"/>
            <a:ext cx="8077200" cy="5993027"/>
            <a:chOff x="457200" y="488839"/>
            <a:chExt cx="8077200" cy="5993027"/>
          </a:xfrm>
        </p:grpSpPr>
        <p:pic>
          <p:nvPicPr>
            <p:cNvPr id="6" name="Picture 5" descr="images_07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88839"/>
              <a:ext cx="8001000" cy="599302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33400" y="5410200"/>
              <a:ext cx="800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আজকের পাঠে তোমাদের </a:t>
              </a:r>
              <a:r>
                <a:rPr lang="bn-BD" sz="6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61246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0"/>
            <a:ext cx="137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105400"/>
            <a:ext cx="1295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9264" t="17073" r="54858" b="56098"/>
          <a:stretch>
            <a:fillRect/>
          </a:stretch>
        </p:blipFill>
        <p:spPr>
          <a:xfrm>
            <a:off x="381000" y="1828800"/>
            <a:ext cx="3886200" cy="3213100"/>
          </a:xfrm>
          <a:prstGeom prst="rect">
            <a:avLst/>
          </a:prstGeom>
        </p:spPr>
      </p:pic>
      <p:pic>
        <p:nvPicPr>
          <p:cNvPr id="7" name="Picture 6" descr="8.PNG"/>
          <p:cNvPicPr>
            <a:picLocks noChangeAspect="1"/>
          </p:cNvPicPr>
          <p:nvPr/>
        </p:nvPicPr>
        <p:blipFill>
          <a:blip r:embed="rId2"/>
          <a:srcRect l="62025" t="10710" r="8427" b="57477"/>
          <a:stretch>
            <a:fillRect/>
          </a:stretch>
        </p:blipFill>
        <p:spPr>
          <a:xfrm>
            <a:off x="4876800" y="1752600"/>
            <a:ext cx="32766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5105400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ড়না</a:t>
            </a:r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-522923"/>
            <a:ext cx="44958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0"/>
            <a:ext cx="152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.PNG"/>
          <p:cNvPicPr>
            <a:picLocks noChangeAspect="1"/>
          </p:cNvPicPr>
          <p:nvPr/>
        </p:nvPicPr>
        <p:blipFill>
          <a:blip r:embed="rId2"/>
          <a:srcRect l="10502" t="64444" r="7778" b="8889"/>
          <a:stretch>
            <a:fillRect/>
          </a:stretch>
        </p:blipFill>
        <p:spPr>
          <a:xfrm>
            <a:off x="419100" y="1981200"/>
            <a:ext cx="7962900" cy="31851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6600" y="5181600"/>
            <a:ext cx="19431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r>
              <a:rPr lang="bn-IN" sz="9000" dirty="0" smtClean="0">
                <a:latin typeface="NikoshBAN" pitchFamily="2" charset="0"/>
                <a:cs typeface="NikoshBAN" pitchFamily="2" charset="0"/>
              </a:rPr>
              <a:t>ষুধ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4800" y="625465"/>
            <a:ext cx="8382000" cy="4556135"/>
            <a:chOff x="304800" y="0"/>
            <a:chExt cx="8382000" cy="4556135"/>
          </a:xfrm>
        </p:grpSpPr>
        <p:sp>
          <p:nvSpPr>
            <p:cNvPr id="5" name="Freeform 4"/>
            <p:cNvSpPr/>
            <p:nvPr/>
          </p:nvSpPr>
          <p:spPr>
            <a:xfrm>
              <a:off x="3048000" y="2057400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স্বরবর্ণ </a:t>
              </a:r>
              <a:endParaRPr lang="en-US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084288" y="0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715000" y="1936249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04800" y="1997065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62400" y="725031"/>
            <a:ext cx="144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2863" y="2553831"/>
            <a:ext cx="11833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14000" dirty="0"/>
          </a:p>
        </p:txBody>
      </p:sp>
      <p:sp>
        <p:nvSpPr>
          <p:cNvPr id="16" name="Rectangle 15"/>
          <p:cNvSpPr/>
          <p:nvPr/>
        </p:nvSpPr>
        <p:spPr>
          <a:xfrm>
            <a:off x="1066800" y="2782431"/>
            <a:ext cx="126188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endParaRPr lang="en-US" sz="1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3215640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138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3800" dirty="0" smtClean="0"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endParaRPr lang="en-US" sz="13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8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1295400"/>
            <a:ext cx="76961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খালি ঘরে হারিয়ে যাওয়া বর্ণ লিখি 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500" dirty="0"/>
          </a:p>
        </p:txBody>
      </p:sp>
      <p:sp>
        <p:nvSpPr>
          <p:cNvPr id="4" name="Rectangle 3"/>
          <p:cNvSpPr/>
          <p:nvPr/>
        </p:nvSpPr>
        <p:spPr>
          <a:xfrm>
            <a:off x="-2133600" y="3271840"/>
            <a:ext cx="124906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endParaRPr lang="en-US" sz="14000" dirty="0"/>
          </a:p>
        </p:txBody>
      </p:sp>
      <p:sp>
        <p:nvSpPr>
          <p:cNvPr id="5" name="Rectangle 4"/>
          <p:cNvSpPr/>
          <p:nvPr/>
        </p:nvSpPr>
        <p:spPr>
          <a:xfrm>
            <a:off x="9753600" y="3276600"/>
            <a:ext cx="126188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ঔ</a:t>
            </a:r>
            <a:endParaRPr lang="en-US" sz="1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4316 0.0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45226 -0.008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2286" y="1828800"/>
          <a:ext cx="73152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14"/>
                <a:gridCol w="1752600"/>
                <a:gridCol w="3338286"/>
              </a:tblGrid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507593"/>
            <a:ext cx="8332730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এসো বর্ণের সাথে</a:t>
            </a:r>
            <a:r>
              <a:rPr lang="en-US" sz="6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ছবি মিল করি 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1676400" y="1752600"/>
            <a:ext cx="8611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752600" y="3200400"/>
            <a:ext cx="8130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1752600" y="4724400"/>
            <a:ext cx="85311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endParaRPr lang="en-US" sz="8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257800" y="1773381"/>
            <a:ext cx="2514600" cy="4170219"/>
            <a:chOff x="5257800" y="935181"/>
            <a:chExt cx="2514600" cy="4170219"/>
          </a:xfrm>
        </p:grpSpPr>
        <p:pic>
          <p:nvPicPr>
            <p:cNvPr id="13" name="Picture 12" descr="8.PNG"/>
            <p:cNvPicPr>
              <a:picLocks noChangeAspect="1"/>
            </p:cNvPicPr>
            <p:nvPr/>
          </p:nvPicPr>
          <p:blipFill>
            <a:blip r:embed="rId2"/>
            <a:srcRect l="9264" t="17073" r="54858" b="56098"/>
            <a:stretch>
              <a:fillRect/>
            </a:stretch>
          </p:blipFill>
          <p:spPr>
            <a:xfrm>
              <a:off x="5257800" y="935181"/>
              <a:ext cx="2438400" cy="1295399"/>
            </a:xfrm>
            <a:prstGeom prst="rect">
              <a:avLst/>
            </a:prstGeom>
          </p:spPr>
        </p:pic>
        <p:pic>
          <p:nvPicPr>
            <p:cNvPr id="19" name="Picture 18" descr="8.PNG"/>
            <p:cNvPicPr>
              <a:picLocks noChangeAspect="1"/>
            </p:cNvPicPr>
            <p:nvPr/>
          </p:nvPicPr>
          <p:blipFill>
            <a:blip r:embed="rId3"/>
            <a:srcRect l="6452" t="52143" r="28226" b="13571"/>
            <a:stretch>
              <a:fillRect/>
            </a:stretch>
          </p:blipFill>
          <p:spPr>
            <a:xfrm>
              <a:off x="5257800" y="2341420"/>
              <a:ext cx="2514600" cy="1371600"/>
            </a:xfrm>
            <a:prstGeom prst="rect">
              <a:avLst/>
            </a:prstGeom>
          </p:spPr>
        </p:pic>
        <p:pic>
          <p:nvPicPr>
            <p:cNvPr id="20" name="Picture 19" descr="9.PNG"/>
            <p:cNvPicPr>
              <a:picLocks noChangeAspect="1"/>
            </p:cNvPicPr>
            <p:nvPr/>
          </p:nvPicPr>
          <p:blipFill>
            <a:blip r:embed="rId2"/>
            <a:srcRect l="10502" t="64444" r="7778" b="8889"/>
            <a:stretch>
              <a:fillRect/>
            </a:stretch>
          </p:blipFill>
          <p:spPr>
            <a:xfrm>
              <a:off x="5257800" y="3886200"/>
              <a:ext cx="2514600" cy="1219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22622 0.405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19722 -0.1942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20556 -0.2386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7915" y="1676400"/>
          <a:ext cx="7834085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090"/>
                <a:gridCol w="3182597"/>
                <a:gridCol w="2269398"/>
              </a:tblGrid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alpha val="83000"/>
                      </a:schemeClr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alpha val="83000"/>
                      </a:schemeClr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alpha val="8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1" y="-152400"/>
            <a:ext cx="67817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ছবি দেখে নাম বলি ও বর্ণ বলি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500" dirty="0"/>
          </a:p>
        </p:txBody>
      </p:sp>
      <p:sp>
        <p:nvSpPr>
          <p:cNvPr id="30" name="TextBox 29"/>
          <p:cNvSpPr txBox="1"/>
          <p:nvPr/>
        </p:nvSpPr>
        <p:spPr>
          <a:xfrm>
            <a:off x="3052282" y="1801505"/>
            <a:ext cx="27389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রাবত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35519" y="4620905"/>
            <a:ext cx="1648208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ষুধ</a:t>
            </a:r>
            <a:endParaRPr lang="en-US" sz="7500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0" y="3249305"/>
            <a:ext cx="2057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ড়না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8000" y="1794575"/>
            <a:ext cx="75533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endParaRPr lang="en-US" sz="75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3214665"/>
            <a:ext cx="72006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7500" dirty="0"/>
          </a:p>
        </p:txBody>
      </p:sp>
      <p:sp>
        <p:nvSpPr>
          <p:cNvPr id="37" name="Rectangle 36"/>
          <p:cNvSpPr/>
          <p:nvPr/>
        </p:nvSpPr>
        <p:spPr>
          <a:xfrm>
            <a:off x="3238161" y="4620905"/>
            <a:ext cx="761747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endParaRPr lang="en-US" sz="7500" dirty="0"/>
          </a:p>
        </p:txBody>
      </p:sp>
      <p:pic>
        <p:nvPicPr>
          <p:cNvPr id="17" name="Picture 16" descr="8.PNG"/>
          <p:cNvPicPr>
            <a:picLocks noChangeAspect="1"/>
          </p:cNvPicPr>
          <p:nvPr/>
        </p:nvPicPr>
        <p:blipFill>
          <a:blip r:embed="rId2"/>
          <a:srcRect l="62025" t="10710" r="8427" b="57477"/>
          <a:stretch>
            <a:fillRect/>
          </a:stretch>
        </p:blipFill>
        <p:spPr>
          <a:xfrm>
            <a:off x="990600" y="3179620"/>
            <a:ext cx="1219200" cy="1275907"/>
          </a:xfrm>
          <a:prstGeom prst="rect">
            <a:avLst/>
          </a:prstGeom>
        </p:spPr>
      </p:pic>
      <p:pic>
        <p:nvPicPr>
          <p:cNvPr id="18" name="Picture 17" descr="8.PNG"/>
          <p:cNvPicPr>
            <a:picLocks noChangeAspect="1"/>
          </p:cNvPicPr>
          <p:nvPr/>
        </p:nvPicPr>
        <p:blipFill>
          <a:blip r:embed="rId3"/>
          <a:srcRect l="6452" t="52143" r="28226" b="13571"/>
          <a:stretch>
            <a:fillRect/>
          </a:stretch>
        </p:blipFill>
        <p:spPr>
          <a:xfrm>
            <a:off x="723900" y="1752600"/>
            <a:ext cx="1943100" cy="1295400"/>
          </a:xfrm>
          <a:prstGeom prst="rect">
            <a:avLst/>
          </a:prstGeom>
        </p:spPr>
      </p:pic>
      <p:pic>
        <p:nvPicPr>
          <p:cNvPr id="20" name="Picture 19" descr="9.PNG"/>
          <p:cNvPicPr>
            <a:picLocks noChangeAspect="1"/>
          </p:cNvPicPr>
          <p:nvPr/>
        </p:nvPicPr>
        <p:blipFill>
          <a:blip r:embed="rId2"/>
          <a:srcRect l="10502" t="64444" r="7778" b="8889"/>
          <a:stretch>
            <a:fillRect/>
          </a:stretch>
        </p:blipFill>
        <p:spPr>
          <a:xfrm>
            <a:off x="685800" y="4724400"/>
            <a:ext cx="1905000" cy="112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40104 -2.5925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3901 2.96296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36997 0.0027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914400"/>
            <a:ext cx="4732386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এসো লেখা শিখি  </a:t>
            </a:r>
            <a:endParaRPr lang="en-US" sz="6500" dirty="0"/>
          </a:p>
        </p:txBody>
      </p:sp>
      <p:sp>
        <p:nvSpPr>
          <p:cNvPr id="9" name="Rectangle 8"/>
          <p:cNvSpPr/>
          <p:nvPr/>
        </p:nvSpPr>
        <p:spPr>
          <a:xfrm>
            <a:off x="1905000" y="3048000"/>
            <a:ext cx="423224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বোর্ডের ব্যবহার </a:t>
            </a:r>
            <a:endParaRPr lang="en-US" sz="6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2286" y="1600200"/>
          <a:ext cx="73152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14"/>
                <a:gridCol w="2362200"/>
                <a:gridCol w="2728686"/>
              </a:tblGrid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1" y="278993"/>
            <a:ext cx="76199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বর্ণ দিয়ে শব্দ বলি/ চর্চা করি  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1524000" y="1753850"/>
            <a:ext cx="85311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600200" y="4649450"/>
            <a:ext cx="8611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1524000" y="3125450"/>
            <a:ext cx="8130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88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1646872"/>
            <a:ext cx="3276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রাবত   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4466272"/>
            <a:ext cx="19431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ঔষুধ</a:t>
            </a:r>
            <a:endParaRPr lang="en-US" sz="7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2912744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90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2866072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9000" dirty="0" smtClean="0">
                <a:latin typeface="NikoshBAN" pitchFamily="2" charset="0"/>
                <a:cs typeface="NikoshBAN" pitchFamily="2" charset="0"/>
              </a:rPr>
              <a:t>ড়না</a:t>
            </a:r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16" grpId="0"/>
      <p:bldP spid="19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2286" y="1600200"/>
          <a:ext cx="73152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14"/>
                <a:gridCol w="2362200"/>
                <a:gridCol w="2728686"/>
              </a:tblGrid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1" y="278993"/>
            <a:ext cx="56387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আবার বলি/ চর্চা করি  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1524000" y="1753850"/>
            <a:ext cx="85311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600200" y="4649450"/>
            <a:ext cx="8611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1524000" y="3125450"/>
            <a:ext cx="8130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88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1646872"/>
            <a:ext cx="3276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রাবত   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4466272"/>
            <a:ext cx="19431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ঔষুধ</a:t>
            </a:r>
            <a:endParaRPr lang="en-US" sz="7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2912744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90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2866072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9000" dirty="0" smtClean="0">
                <a:latin typeface="NikoshBAN" pitchFamily="2" charset="0"/>
                <a:cs typeface="NikoshBAN" pitchFamily="2" charset="0"/>
              </a:rPr>
              <a:t>ড়না</a:t>
            </a:r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16" grpId="0"/>
      <p:bldP spid="1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151110_063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405856"/>
            <a:ext cx="2133600" cy="2785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47800" y="381000"/>
            <a:ext cx="572785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83102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মোঃ তাজিবুর রহমান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সহঃশিক্ষক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পার কেকানিয়া সরকারি প্রাথমিক বিদ্যালয় 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কালিয়া, নড়াইল।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3088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838200"/>
            <a:ext cx="4648200" cy="109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মৌখিক মূল্যায়ন  </a:t>
            </a:r>
            <a:endParaRPr lang="en-US" sz="6500" dirty="0"/>
          </a:p>
        </p:txBody>
      </p:sp>
      <p:sp>
        <p:nvSpPr>
          <p:cNvPr id="3" name="Rectangle 2"/>
          <p:cNvSpPr/>
          <p:nvPr/>
        </p:nvSpPr>
        <p:spPr>
          <a:xfrm>
            <a:off x="2590800" y="3124200"/>
            <a:ext cx="3352800" cy="1092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একক ভাবে   </a:t>
            </a:r>
            <a:endParaRPr lang="en-US" sz="6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304800"/>
            <a:ext cx="8708572" cy="6744057"/>
            <a:chOff x="228600" y="304800"/>
            <a:chExt cx="8708572" cy="6744057"/>
          </a:xfrm>
        </p:grpSpPr>
        <p:pic>
          <p:nvPicPr>
            <p:cNvPr id="3" name="Picture 2" descr="images_07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304800"/>
              <a:ext cx="8708572" cy="48768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057400" y="4648200"/>
              <a:ext cx="5029199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15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5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1"/>
            <a:ext cx="4191000" cy="12464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75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43117">
            <a:off x="3735798" y="2835125"/>
            <a:ext cx="45368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পড়ি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স্বরবর্ণ (ঐ – ঔ)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কবা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19" y="1981200"/>
            <a:ext cx="2963881" cy="38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68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AJIBUR\Desktop\Capture[.PNG"/>
          <p:cNvPicPr>
            <a:picLocks noChangeAspect="1" noChangeArrowheads="1"/>
          </p:cNvPicPr>
          <p:nvPr/>
        </p:nvPicPr>
        <p:blipFill>
          <a:blip r:embed="rId2"/>
          <a:srcRect l="8640" t="15909" r="55143" b="56818"/>
          <a:stretch>
            <a:fillRect/>
          </a:stretch>
        </p:blipFill>
        <p:spPr bwMode="auto">
          <a:xfrm>
            <a:off x="5181599" y="1729153"/>
            <a:ext cx="3657601" cy="33762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33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5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4673600" cy="3185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555.PNG"/>
          <p:cNvPicPr>
            <a:picLocks noChangeAspect="1"/>
          </p:cNvPicPr>
          <p:nvPr/>
        </p:nvPicPr>
        <p:blipFill>
          <a:blip r:embed="rId2"/>
          <a:srcRect l="13986" t="67442" r="37552" b="9302"/>
          <a:stretch>
            <a:fillRect/>
          </a:stretch>
        </p:blipFill>
        <p:spPr>
          <a:xfrm>
            <a:off x="457200" y="914400"/>
            <a:ext cx="8420099" cy="495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7724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ছবিগুলোর নাম পারবে কে কে?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" y="1524000"/>
            <a:ext cx="3200401" cy="2819400"/>
            <a:chOff x="5105399" y="3962400"/>
            <a:chExt cx="3200401" cy="2819400"/>
          </a:xfrm>
        </p:grpSpPr>
        <p:pic>
          <p:nvPicPr>
            <p:cNvPr id="6" name="Picture 5" descr="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5399" y="3962400"/>
              <a:ext cx="3018423" cy="2057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05400" y="5920026"/>
              <a:ext cx="3200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ঐরাবত / হাতি </a:t>
              </a:r>
              <a:endPara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2" descr="C:\Users\TAJIBUR\Desktop\Capture[.PNG"/>
          <p:cNvPicPr>
            <a:picLocks noChangeAspect="1" noChangeArrowheads="1"/>
          </p:cNvPicPr>
          <p:nvPr/>
        </p:nvPicPr>
        <p:blipFill>
          <a:blip r:embed="rId3"/>
          <a:srcRect l="8640" t="15909" r="55143" b="52509"/>
          <a:stretch>
            <a:fillRect/>
          </a:stretch>
        </p:blipFill>
        <p:spPr bwMode="auto">
          <a:xfrm>
            <a:off x="4495800" y="1524000"/>
            <a:ext cx="4038600" cy="2690447"/>
          </a:xfrm>
          <a:prstGeom prst="rect">
            <a:avLst/>
          </a:prstGeom>
          <a:noFill/>
        </p:spPr>
      </p:pic>
      <p:pic>
        <p:nvPicPr>
          <p:cNvPr id="13" name="Picture 12" descr="Capture555.PNG"/>
          <p:cNvPicPr>
            <a:picLocks noChangeAspect="1"/>
          </p:cNvPicPr>
          <p:nvPr/>
        </p:nvPicPr>
        <p:blipFill>
          <a:blip r:embed="rId3"/>
          <a:srcRect l="13986" t="67442" r="37552" b="4473"/>
          <a:stretch>
            <a:fillRect/>
          </a:stretch>
        </p:blipFill>
        <p:spPr>
          <a:xfrm>
            <a:off x="2057400" y="4267200"/>
            <a:ext cx="4191000" cy="2435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-685800"/>
            <a:ext cx="3810000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bn-IN" sz="15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-7620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5257800"/>
            <a:ext cx="3200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রাবত</a:t>
            </a:r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9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6452" t="52143" r="28226" b="13571"/>
          <a:stretch>
            <a:fillRect/>
          </a:stretch>
        </p:blipFill>
        <p:spPr>
          <a:xfrm>
            <a:off x="1600200" y="1498600"/>
            <a:ext cx="5867400" cy="3911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-685800"/>
            <a:ext cx="48006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124</Words>
  <Application>Microsoft Office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TAJIBUR</dc:creator>
  <cp:lastModifiedBy>TAJIBUR</cp:lastModifiedBy>
  <cp:revision>34</cp:revision>
  <dcterms:created xsi:type="dcterms:W3CDTF">2019-09-03T05:19:41Z</dcterms:created>
  <dcterms:modified xsi:type="dcterms:W3CDTF">2019-11-20T15:12:30Z</dcterms:modified>
</cp:coreProperties>
</file>