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6" r:id="rId2"/>
    <p:sldId id="257" r:id="rId3"/>
    <p:sldId id="258" r:id="rId4"/>
    <p:sldId id="271" r:id="rId5"/>
    <p:sldId id="269" r:id="rId6"/>
    <p:sldId id="270" r:id="rId7"/>
    <p:sldId id="268" r:id="rId8"/>
    <p:sldId id="259" r:id="rId9"/>
    <p:sldId id="260" r:id="rId10"/>
    <p:sldId id="266" r:id="rId11"/>
    <p:sldId id="272" r:id="rId12"/>
    <p:sldId id="261" r:id="rId13"/>
    <p:sldId id="273" r:id="rId14"/>
    <p:sldId id="274" r:id="rId15"/>
    <p:sldId id="275" r:id="rId16"/>
    <p:sldId id="276" r:id="rId17"/>
    <p:sldId id="277" r:id="rId18"/>
    <p:sldId id="278" r:id="rId19"/>
    <p:sldId id="263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3F0CA-C549-4965-A777-C8E2DF7BEEC5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DB8B1-8AF3-4B52-B72A-CA86FB4EC7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1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DB8B1-8AF3-4B52-B72A-CA86FB4EC74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8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716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8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6800" y="2362200"/>
            <a:ext cx="6553200" cy="24932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86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5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533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1524000"/>
            <a:ext cx="66294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2400" dirty="0" smtClean="0"/>
              <a:t>(Emotion)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/>
              <a:t>Emovere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ব্যাকুলতা,,ভাবাবেশ,উৎকন্ঠা,চিত্ত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অনুভূতির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200400"/>
            <a:ext cx="67056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নিয়ন্ত্রণের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524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bn-BD" sz="5400" dirty="0" smtClean="0">
                <a:solidFill>
                  <a:srgbClr val="00B0F0"/>
                </a:solidFill>
              </a:rPr>
              <a:t>দলীয় কাজ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581900" cy="2546877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মোকাবিলার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নিয়ন্ত্রণের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কৌশলসমূহঃ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creenshot_20191006-224722_Chrome.jpg"/>
          <p:cNvPicPr>
            <a:picLocks noGrp="1" noChangeAspect="1"/>
          </p:cNvPicPr>
          <p:nvPr>
            <p:ph idx="1"/>
          </p:nvPr>
        </p:nvPicPr>
        <p:blipFill>
          <a:blip r:embed="rId2"/>
          <a:srcRect t="18819" b="16181"/>
          <a:stretch>
            <a:fillRect/>
          </a:stretch>
        </p:blipFill>
        <p:spPr>
          <a:xfrm>
            <a:off x="1295400" y="1828800"/>
            <a:ext cx="6400800" cy="4648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shot_20191006-224727_Chrome.jpg"/>
          <p:cNvPicPr>
            <a:picLocks noChangeAspect="1"/>
          </p:cNvPicPr>
          <p:nvPr/>
        </p:nvPicPr>
        <p:blipFill>
          <a:blip r:embed="rId2"/>
          <a:srcRect t="18889" b="15556"/>
          <a:stretch>
            <a:fillRect/>
          </a:stretch>
        </p:blipFill>
        <p:spPr>
          <a:xfrm>
            <a:off x="1066800" y="381000"/>
            <a:ext cx="7467600" cy="57279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1"/>
            <a:ext cx="8458200" cy="10668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মোকবিলার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কৌশলসমূহ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shot_20191006-225413_Chrome.jpg"/>
          <p:cNvPicPr>
            <a:picLocks noChangeAspect="1"/>
          </p:cNvPicPr>
          <p:nvPr/>
        </p:nvPicPr>
        <p:blipFill>
          <a:blip r:embed="rId2"/>
          <a:srcRect t="22222" b="24606"/>
          <a:stretch>
            <a:fillRect/>
          </a:stretch>
        </p:blipFill>
        <p:spPr>
          <a:xfrm>
            <a:off x="1219200" y="1676399"/>
            <a:ext cx="7239000" cy="47244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191006-225418_Chrome.jpg"/>
          <p:cNvPicPr>
            <a:picLocks noChangeAspect="1"/>
          </p:cNvPicPr>
          <p:nvPr/>
        </p:nvPicPr>
        <p:blipFill>
          <a:blip r:embed="rId2"/>
          <a:srcRect t="11111" b="6667"/>
          <a:stretch>
            <a:fillRect/>
          </a:stretch>
        </p:blipFill>
        <p:spPr>
          <a:xfrm>
            <a:off x="914400" y="762000"/>
            <a:ext cx="7162799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191006-225425_Chrome.jpg"/>
          <p:cNvPicPr>
            <a:picLocks noChangeAspect="1"/>
          </p:cNvPicPr>
          <p:nvPr/>
        </p:nvPicPr>
        <p:blipFill>
          <a:blip r:embed="rId2"/>
          <a:srcRect t="12222"/>
          <a:stretch>
            <a:fillRect/>
          </a:stretch>
        </p:blipFill>
        <p:spPr>
          <a:xfrm>
            <a:off x="1371600" y="152399"/>
            <a:ext cx="6705600" cy="63660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_20191006-225438_Chrome.jpg"/>
          <p:cNvPicPr>
            <a:picLocks noChangeAspect="1"/>
          </p:cNvPicPr>
          <p:nvPr/>
        </p:nvPicPr>
        <p:blipFill>
          <a:blip r:embed="rId2"/>
          <a:srcRect t="43333"/>
          <a:stretch>
            <a:fillRect/>
          </a:stretch>
        </p:blipFill>
        <p:spPr>
          <a:xfrm>
            <a:off x="1828800" y="304799"/>
            <a:ext cx="5334000" cy="63810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8204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</a:rPr>
              <a:t>বাড়ীর কাজ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581400"/>
          </a:xfrm>
        </p:spPr>
        <p:txBody>
          <a:bodyPr>
            <a:norm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সহিংসতার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0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8153400" cy="4525963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শিক্ষক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পরিচিতি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</a:rPr>
              <a:t>মোঃ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গোলাম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ফারুক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</a:rPr>
              <a:t>সহকারী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শিক্ষক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</a:rPr>
              <a:t>নবাবগঞ্জ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বহুমূখী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পাইলট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বালিকা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উচ্চ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বিদ্যালয়</a:t>
            </a:r>
            <a:r>
              <a:rPr lang="bn-BD" sz="3200" b="1" dirty="0" smtClean="0">
                <a:solidFill>
                  <a:srgbClr val="002060"/>
                </a:solidFill>
              </a:rPr>
              <a:t>।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1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063240"/>
          </a:xfrm>
        </p:spPr>
        <p:txBody>
          <a:bodyPr>
            <a:normAutofit fontScale="90000"/>
          </a:bodyPr>
          <a:lstStyle/>
          <a:p>
            <a:r>
              <a:rPr lang="bn-BD" sz="16600" b="1" dirty="0" smtClean="0">
                <a:solidFill>
                  <a:srgbClr val="FF0000"/>
                </a:solidFill>
              </a:rPr>
              <a:t>ধন্যবাদ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7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20940" cy="85344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93d1d39811a537789c368bb54e606694-Untitled-8.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1600" y="1219200"/>
            <a:ext cx="7450665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85460" y="5458680"/>
            <a:ext cx="7162800" cy="1066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চিন্তিত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অবস্থায়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আছে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8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85460" y="5680344"/>
            <a:ext cx="7162800" cy="1066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কান্না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s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305800" cy="506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98252" y="5883560"/>
            <a:ext cx="7162800" cy="1066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হাসি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images (3)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52400"/>
            <a:ext cx="7613615" cy="5719612"/>
          </a:xfrm>
        </p:spPr>
      </p:pic>
    </p:spTree>
    <p:extLst>
      <p:ext uri="{BB962C8B-B14F-4D97-AF65-F5344CB8AC3E}">
        <p14:creationId xmlns:p14="http://schemas.microsoft.com/office/powerpoint/2010/main" val="33280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385460" y="5800412"/>
            <a:ext cx="71628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</a:rPr>
              <a:t>রাগ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images (4)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5387" y="533400"/>
            <a:ext cx="7110413" cy="526418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80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066800" y="5410200"/>
            <a:ext cx="7162800" cy="1066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মানসিক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চাপ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images (5)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440" y="304800"/>
            <a:ext cx="7772400" cy="5109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80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566" y="0"/>
            <a:ext cx="9160566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</a:rPr>
              <a:t>পাঠ শিরোনাম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30464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মোকাবিলা</a:t>
            </a:r>
            <a:endParaRPr lang="en-US" sz="40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410200"/>
          </a:xfrm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এই অধ্যায় শেষে শিক্ষার্থীরা </a:t>
            </a:r>
            <a:endParaRPr lang="en-US" sz="5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মোকাবিলার</a:t>
            </a:r>
            <a:r>
              <a:rPr lang="en-US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673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348</TotalTime>
  <Words>150</Words>
  <Application>Microsoft Office PowerPoint</Application>
  <PresentationFormat>On-screen Show (4:3)</PresentationFormat>
  <Paragraphs>31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Verve</vt:lpstr>
      <vt:lpstr>আজকের ক্লাসে স্বাগতম</vt:lpstr>
      <vt:lpstr>পরিচিতি</vt:lpstr>
      <vt:lpstr>এসো আমরা কিছু ছবি দেখি</vt:lpstr>
      <vt:lpstr>PowerPoint Presentation</vt:lpstr>
      <vt:lpstr>PowerPoint Presentation</vt:lpstr>
      <vt:lpstr>PowerPoint Presentation</vt:lpstr>
      <vt:lpstr>PowerPoint Presentation</vt:lpstr>
      <vt:lpstr>পাঠ শিরোনাম</vt:lpstr>
      <vt:lpstr>শিখন ফল</vt:lpstr>
      <vt:lpstr>PowerPoint Presentation</vt:lpstr>
      <vt:lpstr>আবেগ নিয়ন্ত্রণের কৌশল</vt:lpstr>
      <vt:lpstr>দলীয় কাজ</vt:lpstr>
      <vt:lpstr>আবেগ নিয়ন্ত্রণের কৌশলসমূহঃ-</vt:lpstr>
      <vt:lpstr>PowerPoint Presentation</vt:lpstr>
      <vt:lpstr>মানসিক চাপ মোকবিলার কৌশলসমূহ</vt:lpstr>
      <vt:lpstr>PowerPoint Presentation</vt:lpstr>
      <vt:lpstr>PowerPoint Presentation</vt:lpstr>
      <vt:lpstr>PowerPoint Presentation</vt:lpstr>
      <vt:lpstr>বাড়ীর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Windows User</cp:lastModifiedBy>
  <cp:revision>105</cp:revision>
  <dcterms:created xsi:type="dcterms:W3CDTF">2006-08-16T00:00:00Z</dcterms:created>
  <dcterms:modified xsi:type="dcterms:W3CDTF">2019-11-21T06:14:10Z</dcterms:modified>
</cp:coreProperties>
</file>