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76" r:id="rId3"/>
    <p:sldId id="259" r:id="rId4"/>
    <p:sldId id="260" r:id="rId5"/>
    <p:sldId id="261" r:id="rId6"/>
    <p:sldId id="262" r:id="rId7"/>
    <p:sldId id="269" r:id="rId8"/>
    <p:sldId id="271" r:id="rId9"/>
    <p:sldId id="265" r:id="rId10"/>
    <p:sldId id="264" r:id="rId11"/>
    <p:sldId id="274" r:id="rId12"/>
    <p:sldId id="266" r:id="rId13"/>
    <p:sldId id="277" r:id="rId14"/>
    <p:sldId id="272" r:id="rId15"/>
    <p:sldId id="273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96" y="4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D98F7-3C82-4E32-8526-F0D72AA02A5E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EBA3A-3FDA-483D-A912-359DAE7A4F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920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EBA3A-3FDA-483D-A912-359DAE7A4F1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5735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  <a:prstGeom prst="rect">
            <a:avLst/>
          </a:prstGeo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  <a:prstGeom prst="rect">
            <a:avLst/>
          </a:prstGeo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9236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2901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538471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430551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585674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868946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376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  <a:prstGeom prst="rect">
            <a:avLst/>
          </a:prstGeo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4190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580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  <a:prstGeom prst="rect">
            <a:avLst/>
          </a:prstGeo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57295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1490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45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250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1648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  <a:prstGeom prst="rect">
            <a:avLst/>
          </a:prstGeo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88677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  <a:prstGeom prst="rect">
            <a:avLst/>
          </a:prstGeo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/>
          <a:lstStyle/>
          <a:p>
            <a:fld id="{6D0BCD5B-2B37-4E98-B0E2-A9E14ECF03DB}" type="datetimeFigureOut">
              <a:rPr lang="en-US" smtClean="0"/>
              <a:t>11/21/2019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/>
          <a:lstStyle/>
          <a:p>
            <a:fld id="{4C6635D3-3983-4B56-BF01-EB34AC8E42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8523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ame 8"/>
          <p:cNvSpPr/>
          <p:nvPr userDrawn="1"/>
        </p:nvSpPr>
        <p:spPr>
          <a:xfrm>
            <a:off x="0" y="0"/>
            <a:ext cx="12192000" cy="6858000"/>
          </a:xfrm>
          <a:prstGeom prst="frame">
            <a:avLst>
              <a:gd name="adj1" fmla="val 1167"/>
            </a:avLst>
          </a:prstGeom>
          <a:gradFill>
            <a:gsLst>
              <a:gs pos="0">
                <a:srgbClr val="FFF200"/>
              </a:gs>
              <a:gs pos="45000">
                <a:srgbClr val="FF7A00"/>
              </a:gs>
              <a:gs pos="70000">
                <a:srgbClr val="FF0300"/>
              </a:gs>
              <a:gs pos="100000">
                <a:srgbClr val="4D0808"/>
              </a:gs>
            </a:gsLst>
            <a:lin ang="5400000" scaled="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1447800" y="6295906"/>
            <a:ext cx="8702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রুকুনুজ্জামান রুবেল,সহকারী শিক্ষক,</a:t>
            </a:r>
            <a:r>
              <a:rPr lang="en-US" baseline="0" dirty="0" smtClean="0">
                <a:solidFill>
                  <a:schemeClr val="accent1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হলোখানা দ্বিমুখি উচ্চ বিদ্যালয় ,কুড়িগ্রাম সদর,কুড়িগ্রাম,ফোনঃ০১৭১৭২২২০০৬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60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jpg"/><Relationship Id="rId4" Type="http://schemas.openxmlformats.org/officeDocument/2006/relationships/image" Target="../media/image4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3825" y="156730"/>
            <a:ext cx="12534900" cy="75489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28725" y="1847849"/>
            <a:ext cx="102679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7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স্বাগতম</a:t>
            </a:r>
            <a:endParaRPr lang="en-US" sz="72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03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100364" y="501134"/>
            <a:ext cx="255871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জোড়ায় কাজ</a:t>
            </a:r>
            <a:r>
              <a:rPr lang="bn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68880" y="5364480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প্রজেক্টরে কী কী দেখানো হয় লিখ।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3843" y="1980296"/>
            <a:ext cx="3971756" cy="3054558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51941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731223" y="314809"/>
            <a:ext cx="285829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নীচের ছবি দেখ 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169" y="1098326"/>
            <a:ext cx="2095134" cy="279351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3404" y="1386631"/>
            <a:ext cx="3218084" cy="221690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1040" y="4367630"/>
            <a:ext cx="1054608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  <a:sym typeface="Symbol" panose="05050102010706020507" pitchFamily="18" charset="2"/>
              </a:rPr>
              <a:t>প্রিন্টার হল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সাধারন  মাপের বই ছাপানো কাজে ব্যবহার করা হয়</a:t>
            </a: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চিঠিপত্র ছাপানোর কাজে ব্যবহার করা হয়। </a:t>
            </a:r>
          </a:p>
        </p:txBody>
      </p:sp>
      <p:sp>
        <p:nvSpPr>
          <p:cNvPr id="8" name="Rectangle 7"/>
          <p:cNvSpPr/>
          <p:nvPr/>
        </p:nvSpPr>
        <p:spPr>
          <a:xfrm>
            <a:off x="701040" y="4890850"/>
            <a:ext cx="72085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ব্যানার 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প্রোস্টারের  কাজে প্লটার প্রিন্টার ব্যবহার করা হয়। </a:t>
            </a: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77437" y="5532359"/>
            <a:ext cx="529664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buFont typeface="Wingdings" pitchFamily="2" charset="2"/>
              <a:buChar char="q"/>
            </a:pP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</a:t>
            </a:r>
            <a:r>
              <a:rPr lang="bn-IN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হল</a:t>
            </a:r>
            <a:r>
              <a:rPr lang="bn-BD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বিজ্ঞাপণ ছাপানো কাজে ব্যবহার করা হয়।</a:t>
            </a:r>
          </a:p>
        </p:txBody>
      </p:sp>
    </p:spTree>
    <p:extLst>
      <p:ext uri="{BB962C8B-B14F-4D97-AF65-F5344CB8AC3E}">
        <p14:creationId xmlns:p14="http://schemas.microsoft.com/office/powerpoint/2010/main" val="10095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637503" y="4495798"/>
            <a:ext cx="8488908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ü"/>
            </a:pP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মধ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্যে 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পার্থক্য </a:t>
            </a:r>
            <a:r>
              <a:rPr lang="bn-BD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তা আলোচনা কর 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4223950" y="441811"/>
            <a:ext cx="1880644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3680" y="1315161"/>
            <a:ext cx="4293730" cy="31806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2124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5688" y="1193180"/>
            <a:ext cx="1002494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 </a:t>
            </a:r>
          </a:p>
          <a:p>
            <a:endParaRPr lang="bn-IN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১,</a:t>
            </a:r>
            <a:r>
              <a:rPr lang="bn-BD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কী ? </a:t>
            </a:r>
          </a:p>
          <a:p>
            <a:r>
              <a:rPr lang="bn-IN" sz="4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২,</a:t>
            </a:r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প্লটার কি কি কাজে ব্যবহার হয় ?</a:t>
            </a:r>
          </a:p>
          <a:p>
            <a:endParaRPr lang="bn-IN" sz="4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20041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34640" y="299442"/>
            <a:ext cx="6096000" cy="11387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b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bn-BD" sz="28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834640" y="4905494"/>
            <a:ext cx="673613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প্লটার কি কি কাজে ব্যবহার হয় তার দশটি কাজের বর্ননা দাও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2310" y="1438215"/>
            <a:ext cx="4762500" cy="2676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6528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4172" y="109181"/>
            <a:ext cx="12087827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5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15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475" y="2220278"/>
            <a:ext cx="4743450" cy="3533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33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ave 3"/>
          <p:cNvSpPr/>
          <p:nvPr/>
        </p:nvSpPr>
        <p:spPr>
          <a:xfrm>
            <a:off x="1289580" y="185890"/>
            <a:ext cx="2743200" cy="7620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200" dirty="0" smtClean="0"/>
              <a:t>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3200" dirty="0"/>
          </a:p>
        </p:txBody>
      </p:sp>
      <p:sp>
        <p:nvSpPr>
          <p:cNvPr id="6" name="Wave 5"/>
          <p:cNvSpPr/>
          <p:nvPr/>
        </p:nvSpPr>
        <p:spPr>
          <a:xfrm>
            <a:off x="7230354" y="345367"/>
            <a:ext cx="2844628" cy="838200"/>
          </a:xfrm>
          <a:prstGeom prst="wav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76120" y="3632835"/>
            <a:ext cx="477012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মো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ওবায়দুল</a:t>
            </a:r>
            <a:r>
              <a:rPr lang="en-US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হক</a:t>
            </a:r>
            <a:endParaRPr lang="bn-IN" sz="32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সূর্য্যমনি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নিউ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মডেল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মাধ্যমিক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বাউফল,পটুয়াখালী</a:t>
            </a:r>
            <a:r>
              <a:rPr lang="en-US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smtClean="0">
                <a:latin typeface="NikoshBAN" panose="02000000000000000000" pitchFamily="2" charset="0"/>
                <a:cs typeface="NikoshBAN" panose="02000000000000000000" pitchFamily="2" charset="0"/>
              </a:rPr>
              <a:t>01716209672</a:t>
            </a:r>
            <a:endParaRPr lang="bn-IN" sz="2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7752" y="3819954"/>
            <a:ext cx="498348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শ্রেণিঃ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৬ ষষ্ঠ</a:t>
            </a:r>
            <a:endParaRPr lang="bn-BD" sz="3600" dirty="0"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বিষয়ঃ 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তথ্য ও যোগাযোগ প্রযুক্তি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অধ্যায়ঃ</a:t>
            </a:r>
            <a:r>
              <a:rPr lang="en-US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দ্বিতীয়</a:t>
            </a:r>
            <a:endParaRPr lang="bn-BD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dirty="0">
                <a:ln w="0"/>
                <a:solidFill>
                  <a:srgbClr val="002060"/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3600" dirty="0">
              <a:ln w="0"/>
              <a:solidFill>
                <a:srgbClr val="002060"/>
              </a:solidFill>
              <a:effectLst>
                <a:outerShdw blurRad="38100" dist="38100" dir="2700000" algn="tl" rotWithShape="0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2592" y="1261872"/>
            <a:ext cx="3547872" cy="25580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0105" y="1309287"/>
            <a:ext cx="1962150" cy="1962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655062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1082888"/>
            <a:ext cx="2841464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5" y="708396"/>
            <a:ext cx="2938365" cy="181953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8695" y="3810226"/>
            <a:ext cx="2841464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194" y="3507470"/>
            <a:ext cx="2938365" cy="18629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2579427" y="150125"/>
            <a:ext cx="55136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407920" y="185176"/>
            <a:ext cx="51358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জান ছবিগুলোর নাম কী?কী?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81368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2720" y="1456220"/>
            <a:ext cx="5856240" cy="41832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49880" y="318254"/>
            <a:ext cx="4968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 আমরা শিখব</a:t>
            </a:r>
            <a:endParaRPr lang="en-US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66138" y="2480567"/>
            <a:ext cx="369134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2079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9672" y="626648"/>
            <a:ext cx="9936480" cy="56630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8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             </a:t>
            </a:r>
            <a:r>
              <a:rPr lang="bn-BD" sz="88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8800" b="1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 পাঠ শেষে শিক্ষা</a:t>
            </a:r>
            <a:r>
              <a:rPr lang="bn-IN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র্থীরা,</a:t>
            </a:r>
            <a:endParaRPr lang="bn-BD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ডিভাইস </a:t>
            </a:r>
            <a:r>
              <a:rPr lang="bn-IN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কি  তা বলতে পারবে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মাল্টিমিডিয়া প্রজেক্টর কি কি কাজে ব্যবহার হয় তা লিখতে পারবে</a:t>
            </a:r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bn-BD" sz="4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7200" indent="-457200">
              <a:buFont typeface="Wingdings" pitchFamily="2" charset="2"/>
              <a:buChar char="v"/>
            </a:pPr>
            <a:r>
              <a:rPr lang="bn-BD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প্রিন্টার ও প্লটার দিয়ে কি ভাবে প্রিন্ট করা যায় তা ব্যাখা করতে পারবে।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3585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355171"/>
            <a:ext cx="2413574" cy="136647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64840" y="1340681"/>
            <a:ext cx="2232153" cy="143678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4120" y="3352787"/>
            <a:ext cx="2169734" cy="145664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7824" y="3799073"/>
            <a:ext cx="2205075" cy="121258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002321" y="187621"/>
            <a:ext cx="616804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নীচের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গুলি </a:t>
            </a:r>
            <a:r>
              <a:rPr lang="bn-BD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দে</a:t>
            </a:r>
            <a:r>
              <a:rPr lang="bn-IN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খি </a:t>
            </a:r>
            <a:endParaRPr lang="bn-BD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04800" y="5577840"/>
            <a:ext cx="1162812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প্রেরিত তথ্য প্রক্রিয়াকরণের পর যে যন্ত্রগুলোর মাধ্যমে তার ফলাফল বের করা হয় তাকে আউটপুট ডিভাইস বলে 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3853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021664" y="5149334"/>
            <a:ext cx="272297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আউটপুট কি ?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394102" y="485894"/>
            <a:ext cx="242245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069" t="1" b="1"/>
          <a:stretch/>
        </p:blipFill>
        <p:spPr>
          <a:xfrm>
            <a:off x="4394102" y="1496232"/>
            <a:ext cx="2294552" cy="327210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58255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10800000" flipH="1" flipV="1">
            <a:off x="-1" y="537266"/>
            <a:ext cx="946738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নিচের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ছবিটি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লক্ষ্য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1680" y="2188120"/>
            <a:ext cx="3142784" cy="23570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5440" y="1939433"/>
            <a:ext cx="3118251" cy="2468615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843824" y="5050542"/>
            <a:ext cx="30598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6216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20251" y="4492228"/>
            <a:ext cx="537038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সেমিনারে কোনো কিছু উপস্থাপন করা যায়। </a:t>
            </a:r>
          </a:p>
        </p:txBody>
      </p:sp>
      <p:sp>
        <p:nvSpPr>
          <p:cNvPr id="4" name="Rectangle 3"/>
          <p:cNvSpPr/>
          <p:nvPr/>
        </p:nvSpPr>
        <p:spPr>
          <a:xfrm>
            <a:off x="720251" y="5015448"/>
            <a:ext cx="70855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bn-BD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ওয়ার্ল্ড  কাপ খেলা মনিটরের  দৃশ্যটি বড় করে দেখানো যায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066" y="1726405"/>
            <a:ext cx="2828213" cy="217503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251" y="1726405"/>
            <a:ext cx="3120135" cy="217503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9156" y="1659013"/>
            <a:ext cx="2854644" cy="211598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8408" y="182880"/>
            <a:ext cx="92171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কি বলতে পারবে মাল্টিমিডিয়া প্রজেক্টর ব্যাবহার করে কী কী করা যায়?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251" y="5548727"/>
            <a:ext cx="69759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Ø"/>
            </a:pP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মাল্টিমিডিয়া প্রজেক্টর দ্বারা ক্লাসে পাঠ প্রদর্শন করা যায়।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634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917</TotalTime>
  <Words>255</Words>
  <Application>Microsoft Office PowerPoint</Application>
  <PresentationFormat>Widescreen</PresentationFormat>
  <Paragraphs>49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Calibri</vt:lpstr>
      <vt:lpstr>NikoshBAN</vt:lpstr>
      <vt:lpstr>Symbol</vt:lpstr>
      <vt:lpstr>Trebuchet MS</vt:lpstr>
      <vt:lpstr>Vrinda</vt:lpstr>
      <vt:lpstr>Wingdings</vt:lpstr>
      <vt:lpstr>Wingdings 3</vt:lpstr>
      <vt:lpstr>Facet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DOEL</dc:creator>
  <cp:lastModifiedBy>pc lab</cp:lastModifiedBy>
  <cp:revision>142</cp:revision>
  <dcterms:created xsi:type="dcterms:W3CDTF">2015-01-09T14:54:11Z</dcterms:created>
  <dcterms:modified xsi:type="dcterms:W3CDTF">2019-11-21T04:38:33Z</dcterms:modified>
</cp:coreProperties>
</file>