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E612F-69CD-4CD1-B4BF-74693997CD1A}" type="doc">
      <dgm:prSet loTypeId="urn:microsoft.com/office/officeart/2005/8/layout/radial5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155231-6B7F-433C-8B41-44D32F5B2087}">
      <dgm:prSet phldrT="[Text]"/>
      <dgm:spPr/>
      <dgm:t>
        <a:bodyPr/>
        <a:lstStyle/>
        <a:p>
          <a:r>
            <a:rPr lang="en-US" dirty="0" smtClean="0"/>
            <a:t>Lake Baikal</a:t>
          </a:r>
          <a:endParaRPr lang="en-US" dirty="0"/>
        </a:p>
      </dgm:t>
    </dgm:pt>
    <dgm:pt modelId="{07F1E4A8-EA68-46D9-9A08-539D1D5656C9}" type="parTrans" cxnId="{77B264BA-EFCA-43CF-A1A0-FC758404C542}">
      <dgm:prSet/>
      <dgm:spPr/>
      <dgm:t>
        <a:bodyPr/>
        <a:lstStyle/>
        <a:p>
          <a:endParaRPr lang="en-US"/>
        </a:p>
      </dgm:t>
    </dgm:pt>
    <dgm:pt modelId="{33DB7677-00FB-4A80-9AB0-E70ED36841DB}" type="sibTrans" cxnId="{77B264BA-EFCA-43CF-A1A0-FC758404C542}">
      <dgm:prSet/>
      <dgm:spPr/>
      <dgm:t>
        <a:bodyPr/>
        <a:lstStyle/>
        <a:p>
          <a:endParaRPr lang="en-US"/>
        </a:p>
      </dgm:t>
    </dgm:pt>
    <dgm:pt modelId="{D8CAEBFC-E8C2-4F58-A131-32DE577B2101}">
      <dgm:prSet phldrT="[Text]"/>
      <dgm:spPr/>
      <dgm:t>
        <a:bodyPr/>
        <a:lstStyle/>
        <a:p>
          <a:r>
            <a:rPr lang="en-US" dirty="0" smtClean="0"/>
            <a:t>Located -Siberia in Russia.</a:t>
          </a:r>
          <a:endParaRPr lang="en-US" dirty="0"/>
        </a:p>
      </dgm:t>
    </dgm:pt>
    <dgm:pt modelId="{530F1BE5-4803-41BC-86B8-11CDCE458EED}" type="parTrans" cxnId="{23FC91D5-CF3D-421B-A5DD-4BBD81D89A5A}">
      <dgm:prSet/>
      <dgm:spPr/>
      <dgm:t>
        <a:bodyPr/>
        <a:lstStyle/>
        <a:p>
          <a:endParaRPr lang="en-US"/>
        </a:p>
      </dgm:t>
    </dgm:pt>
    <dgm:pt modelId="{03BD819E-5872-4FD6-9411-B9CC06457DAB}" type="sibTrans" cxnId="{23FC91D5-CF3D-421B-A5DD-4BBD81D89A5A}">
      <dgm:prSet/>
      <dgm:spPr/>
      <dgm:t>
        <a:bodyPr/>
        <a:lstStyle/>
        <a:p>
          <a:endParaRPr lang="en-US"/>
        </a:p>
      </dgm:t>
    </dgm:pt>
    <dgm:pt modelId="{96ED46DB-FECF-4086-BF3F-B216B8369720}">
      <dgm:prSet phldrT="[Text]"/>
      <dgm:spPr/>
      <dgm:t>
        <a:bodyPr/>
        <a:lstStyle/>
        <a:p>
          <a:r>
            <a:rPr lang="en-US" dirty="0" smtClean="0"/>
            <a:t>636 km long</a:t>
          </a:r>
          <a:endParaRPr lang="en-US" dirty="0"/>
        </a:p>
      </dgm:t>
    </dgm:pt>
    <dgm:pt modelId="{9C84363F-EB20-4685-837B-ECB6E500E98E}" type="parTrans" cxnId="{079572BF-3CFF-490D-BA56-DD518B2E0AB7}">
      <dgm:prSet/>
      <dgm:spPr/>
      <dgm:t>
        <a:bodyPr/>
        <a:lstStyle/>
        <a:p>
          <a:endParaRPr lang="en-US"/>
        </a:p>
      </dgm:t>
    </dgm:pt>
    <dgm:pt modelId="{0C156685-945C-4B61-AB76-EB16331E6C6F}" type="sibTrans" cxnId="{079572BF-3CFF-490D-BA56-DD518B2E0AB7}">
      <dgm:prSet/>
      <dgm:spPr/>
      <dgm:t>
        <a:bodyPr/>
        <a:lstStyle/>
        <a:p>
          <a:endParaRPr lang="en-US"/>
        </a:p>
      </dgm:t>
    </dgm:pt>
    <dgm:pt modelId="{ED2C23B5-69F8-46F1-986E-20A13044390C}">
      <dgm:prSet phldrT="[Text]"/>
      <dgm:spPr/>
      <dgm:t>
        <a:bodyPr/>
        <a:lstStyle/>
        <a:p>
          <a:r>
            <a:rPr lang="en-US" b="0" dirty="0" smtClean="0">
              <a:solidFill>
                <a:srgbClr val="C00000"/>
              </a:solidFill>
            </a:rPr>
            <a:t>Reserves of fresh surface water </a:t>
          </a:r>
          <a:endParaRPr lang="en-US" b="0" dirty="0">
            <a:solidFill>
              <a:srgbClr val="C00000"/>
            </a:solidFill>
          </a:endParaRPr>
        </a:p>
      </dgm:t>
    </dgm:pt>
    <dgm:pt modelId="{B21C7DDC-53B5-44ED-961C-2125268AA082}" type="parTrans" cxnId="{73E7BA14-4F99-4C9D-88C6-7127A8A44D8F}">
      <dgm:prSet/>
      <dgm:spPr/>
      <dgm:t>
        <a:bodyPr/>
        <a:lstStyle/>
        <a:p>
          <a:endParaRPr lang="en-US"/>
        </a:p>
      </dgm:t>
    </dgm:pt>
    <dgm:pt modelId="{76BE20B9-8368-4BC0-96DD-DE47752BE42D}" type="sibTrans" cxnId="{73E7BA14-4F99-4C9D-88C6-7127A8A44D8F}">
      <dgm:prSet/>
      <dgm:spPr/>
      <dgm:t>
        <a:bodyPr/>
        <a:lstStyle/>
        <a:p>
          <a:endParaRPr lang="en-US"/>
        </a:p>
      </dgm:t>
    </dgm:pt>
    <dgm:pt modelId="{217D9AC0-6548-4DA6-B010-D1E776835EF4}">
      <dgm:prSet phldrT="[Text]"/>
      <dgm:spPr/>
      <dgm:t>
        <a:bodyPr/>
        <a:lstStyle/>
        <a:p>
          <a:r>
            <a:rPr lang="en-US" dirty="0" smtClean="0"/>
            <a:t>Maximum depth is 1620 m </a:t>
          </a:r>
          <a:endParaRPr lang="en-US" dirty="0"/>
        </a:p>
      </dgm:t>
    </dgm:pt>
    <dgm:pt modelId="{ED881CF9-0068-4D7A-B75E-F5EA12EC358E}" type="parTrans" cxnId="{098188F0-7C02-4E46-922E-649A2988207C}">
      <dgm:prSet/>
      <dgm:spPr/>
      <dgm:t>
        <a:bodyPr/>
        <a:lstStyle/>
        <a:p>
          <a:endParaRPr lang="en-US"/>
        </a:p>
      </dgm:t>
    </dgm:pt>
    <dgm:pt modelId="{2864D4E9-4263-4593-8569-6958E9B4D816}" type="sibTrans" cxnId="{098188F0-7C02-4E46-922E-649A2988207C}">
      <dgm:prSet/>
      <dgm:spPr/>
      <dgm:t>
        <a:bodyPr/>
        <a:lstStyle/>
        <a:p>
          <a:endParaRPr lang="en-US"/>
        </a:p>
      </dgm:t>
    </dgm:pt>
    <dgm:pt modelId="{861422D1-1C0D-4F50-A359-4A4BB9316085}">
      <dgm:prSet phldrT="[Text]"/>
      <dgm:spPr/>
      <dgm:t>
        <a:bodyPr/>
        <a:lstStyle/>
        <a:p>
          <a:r>
            <a:rPr lang="en-US" dirty="0" smtClean="0"/>
            <a:t>48 km wide</a:t>
          </a:r>
          <a:endParaRPr lang="en-US" dirty="0"/>
        </a:p>
      </dgm:t>
    </dgm:pt>
    <dgm:pt modelId="{0EF21663-E7C4-4DC9-B830-C611547A1D51}" type="parTrans" cxnId="{191CDC92-6D50-4BC2-BBE9-E2F95FBBEB60}">
      <dgm:prSet/>
      <dgm:spPr/>
      <dgm:t>
        <a:bodyPr/>
        <a:lstStyle/>
        <a:p>
          <a:endParaRPr lang="en-US"/>
        </a:p>
      </dgm:t>
    </dgm:pt>
    <dgm:pt modelId="{80A13C80-110B-4D39-9538-905D27770821}" type="sibTrans" cxnId="{191CDC92-6D50-4BC2-BBE9-E2F95FBBEB60}">
      <dgm:prSet/>
      <dgm:spPr/>
      <dgm:t>
        <a:bodyPr/>
        <a:lstStyle/>
        <a:p>
          <a:endParaRPr lang="en-US"/>
        </a:p>
      </dgm:t>
    </dgm:pt>
    <dgm:pt modelId="{8F50406B-C254-4119-8AB4-043C8F9ADBEB}">
      <dgm:prSet/>
      <dgm:spPr/>
      <dgm:t>
        <a:bodyPr/>
        <a:lstStyle/>
        <a:p>
          <a:r>
            <a:rPr lang="en-US" dirty="0" smtClean="0"/>
            <a:t>The deepest and one the biggest in the world</a:t>
          </a:r>
          <a:endParaRPr lang="en-US" dirty="0"/>
        </a:p>
      </dgm:t>
    </dgm:pt>
    <dgm:pt modelId="{21224D82-1A04-4A3B-8DEB-E3E40F2CC535}" type="parTrans" cxnId="{F89970DD-FE3D-4B25-98C1-971B090BBAA0}">
      <dgm:prSet/>
      <dgm:spPr/>
      <dgm:t>
        <a:bodyPr/>
        <a:lstStyle/>
        <a:p>
          <a:endParaRPr lang="en-US"/>
        </a:p>
      </dgm:t>
    </dgm:pt>
    <dgm:pt modelId="{EFA1327B-2018-4812-BDF2-470212C3CE06}" type="sibTrans" cxnId="{F89970DD-FE3D-4B25-98C1-971B090BBAA0}">
      <dgm:prSet/>
      <dgm:spPr/>
      <dgm:t>
        <a:bodyPr/>
        <a:lstStyle/>
        <a:p>
          <a:endParaRPr lang="en-US"/>
        </a:p>
      </dgm:t>
    </dgm:pt>
    <dgm:pt modelId="{E2C27027-6D2A-4A8E-9E25-829496A505A6}" type="pres">
      <dgm:prSet presAssocID="{D37E612F-69CD-4CD1-B4BF-74693997CD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F7B2F7-D136-4903-9429-82C244158A2F}" type="pres">
      <dgm:prSet presAssocID="{A1155231-6B7F-433C-8B41-44D32F5B2087}" presName="centerShape" presStyleLbl="node0" presStyleIdx="0" presStyleCnt="1" custScaleX="115354" custScaleY="97222" custLinFactNeighborX="1277" custLinFactNeighborY="1239"/>
      <dgm:spPr/>
      <dgm:t>
        <a:bodyPr/>
        <a:lstStyle/>
        <a:p>
          <a:endParaRPr lang="en-US"/>
        </a:p>
      </dgm:t>
    </dgm:pt>
    <dgm:pt modelId="{0717612C-CE75-48EC-8DE4-375BADC9A7E5}" type="pres">
      <dgm:prSet presAssocID="{530F1BE5-4803-41BC-86B8-11CDCE458EED}" presName="parTrans" presStyleLbl="sibTrans2D1" presStyleIdx="0" presStyleCnt="6"/>
      <dgm:spPr/>
      <dgm:t>
        <a:bodyPr/>
        <a:lstStyle/>
        <a:p>
          <a:endParaRPr lang="en-US"/>
        </a:p>
      </dgm:t>
    </dgm:pt>
    <dgm:pt modelId="{0DD5F0D3-9F80-4F59-8031-D7B1012F3CE6}" type="pres">
      <dgm:prSet presAssocID="{530F1BE5-4803-41BC-86B8-11CDCE458EE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3FD4C2B-C7B1-4AD9-A226-F46B21F2E0F8}" type="pres">
      <dgm:prSet presAssocID="{D8CAEBFC-E8C2-4F58-A131-32DE577B210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88412-E94A-437E-8622-44206DAD427C}" type="pres">
      <dgm:prSet presAssocID="{21224D82-1A04-4A3B-8DEB-E3E40F2CC535}" presName="parTrans" presStyleLbl="sibTrans2D1" presStyleIdx="1" presStyleCnt="6"/>
      <dgm:spPr/>
      <dgm:t>
        <a:bodyPr/>
        <a:lstStyle/>
        <a:p>
          <a:endParaRPr lang="en-US"/>
        </a:p>
      </dgm:t>
    </dgm:pt>
    <dgm:pt modelId="{4CA3AE08-C7EB-4BF3-A1F0-AC71847F3E3C}" type="pres">
      <dgm:prSet presAssocID="{21224D82-1A04-4A3B-8DEB-E3E40F2CC53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FA1BA01-A32D-4534-B89B-ECB1AC43A45E}" type="pres">
      <dgm:prSet presAssocID="{8F50406B-C254-4119-8AB4-043C8F9ADBE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2AF3E-8631-43BE-9090-A9E17255E8EE}" type="pres">
      <dgm:prSet presAssocID="{9C84363F-EB20-4685-837B-ECB6E500E98E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D2E3C56-E0E8-4D0E-9730-83A684BA0D5E}" type="pres">
      <dgm:prSet presAssocID="{9C84363F-EB20-4685-837B-ECB6E500E98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1EC3A666-F79B-418D-81E7-CF075C2FAD8E}" type="pres">
      <dgm:prSet presAssocID="{96ED46DB-FECF-4086-BF3F-B216B836972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48551-C0C4-45E2-A5C6-C478E648F79A}" type="pres">
      <dgm:prSet presAssocID="{0EF21663-E7C4-4DC9-B830-C611547A1D51}" presName="parTrans" presStyleLbl="sibTrans2D1" presStyleIdx="3" presStyleCnt="6"/>
      <dgm:spPr/>
      <dgm:t>
        <a:bodyPr/>
        <a:lstStyle/>
        <a:p>
          <a:endParaRPr lang="en-US"/>
        </a:p>
      </dgm:t>
    </dgm:pt>
    <dgm:pt modelId="{90C90451-1DE6-4C12-B080-597193680F8F}" type="pres">
      <dgm:prSet presAssocID="{0EF21663-E7C4-4DC9-B830-C611547A1D51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1181865-AE43-4DC0-A19B-1580674AAE8D}" type="pres">
      <dgm:prSet presAssocID="{861422D1-1C0D-4F50-A359-4A4BB931608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3A88A-0DB9-473C-A577-29989F837D2E}" type="pres">
      <dgm:prSet presAssocID="{B21C7DDC-53B5-44ED-961C-2125268AA08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373DDC4-99D0-4FBF-BF46-F9F726DEC1C7}" type="pres">
      <dgm:prSet presAssocID="{B21C7DDC-53B5-44ED-961C-2125268AA08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F7D26A9A-C191-4304-B545-D18A6A657094}" type="pres">
      <dgm:prSet presAssocID="{ED2C23B5-69F8-46F1-986E-20A13044390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31474-BCE8-43FD-B914-DBDAD3A0C70E}" type="pres">
      <dgm:prSet presAssocID="{ED881CF9-0068-4D7A-B75E-F5EA12EC358E}" presName="parTrans" presStyleLbl="sibTrans2D1" presStyleIdx="5" presStyleCnt="6"/>
      <dgm:spPr/>
      <dgm:t>
        <a:bodyPr/>
        <a:lstStyle/>
        <a:p>
          <a:endParaRPr lang="en-US"/>
        </a:p>
      </dgm:t>
    </dgm:pt>
    <dgm:pt modelId="{58E9443B-9BB0-48DC-BD65-A5415D150D19}" type="pres">
      <dgm:prSet presAssocID="{ED881CF9-0068-4D7A-B75E-F5EA12EC358E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186DBEC-C73C-4380-B00D-123CC6CF2AF0}" type="pres">
      <dgm:prSet presAssocID="{217D9AC0-6548-4DA6-B010-D1E776835EF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970DD-FE3D-4B25-98C1-971B090BBAA0}" srcId="{A1155231-6B7F-433C-8B41-44D32F5B2087}" destId="{8F50406B-C254-4119-8AB4-043C8F9ADBEB}" srcOrd="1" destOrd="0" parTransId="{21224D82-1A04-4A3B-8DEB-E3E40F2CC535}" sibTransId="{EFA1327B-2018-4812-BDF2-470212C3CE06}"/>
    <dgm:cxn modelId="{E2A06D2E-8011-483D-A595-00EBBE2487B1}" type="presOf" srcId="{217D9AC0-6548-4DA6-B010-D1E776835EF4}" destId="{D186DBEC-C73C-4380-B00D-123CC6CF2AF0}" srcOrd="0" destOrd="0" presId="urn:microsoft.com/office/officeart/2005/8/layout/radial5"/>
    <dgm:cxn modelId="{23FC91D5-CF3D-421B-A5DD-4BBD81D89A5A}" srcId="{A1155231-6B7F-433C-8B41-44D32F5B2087}" destId="{D8CAEBFC-E8C2-4F58-A131-32DE577B2101}" srcOrd="0" destOrd="0" parTransId="{530F1BE5-4803-41BC-86B8-11CDCE458EED}" sibTransId="{03BD819E-5872-4FD6-9411-B9CC06457DAB}"/>
    <dgm:cxn modelId="{0C624BC0-C29A-4C2F-8D92-A831DCBC6534}" type="presOf" srcId="{0EF21663-E7C4-4DC9-B830-C611547A1D51}" destId="{90C90451-1DE6-4C12-B080-597193680F8F}" srcOrd="1" destOrd="0" presId="urn:microsoft.com/office/officeart/2005/8/layout/radial5"/>
    <dgm:cxn modelId="{03774AC9-F849-44C5-B5B3-729A614357E6}" type="presOf" srcId="{9C84363F-EB20-4685-837B-ECB6E500E98E}" destId="{EA22AF3E-8631-43BE-9090-A9E17255E8EE}" srcOrd="0" destOrd="0" presId="urn:microsoft.com/office/officeart/2005/8/layout/radial5"/>
    <dgm:cxn modelId="{8778D2C0-2093-49A9-AE0D-CEFF0239B5F7}" type="presOf" srcId="{ED2C23B5-69F8-46F1-986E-20A13044390C}" destId="{F7D26A9A-C191-4304-B545-D18A6A657094}" srcOrd="0" destOrd="0" presId="urn:microsoft.com/office/officeart/2005/8/layout/radial5"/>
    <dgm:cxn modelId="{E61FC26F-8917-4EAC-95E7-07FF634E4F97}" type="presOf" srcId="{21224D82-1A04-4A3B-8DEB-E3E40F2CC535}" destId="{F2788412-E94A-437E-8622-44206DAD427C}" srcOrd="0" destOrd="0" presId="urn:microsoft.com/office/officeart/2005/8/layout/radial5"/>
    <dgm:cxn modelId="{69C35274-C8FC-4500-94A4-6BA8D6EB3810}" type="presOf" srcId="{ED881CF9-0068-4D7A-B75E-F5EA12EC358E}" destId="{58E9443B-9BB0-48DC-BD65-A5415D150D19}" srcOrd="1" destOrd="0" presId="urn:microsoft.com/office/officeart/2005/8/layout/radial5"/>
    <dgm:cxn modelId="{B6C9AA55-F892-42E3-BD95-5FE56A6744E0}" type="presOf" srcId="{B21C7DDC-53B5-44ED-961C-2125268AA082}" destId="{F8B3A88A-0DB9-473C-A577-29989F837D2E}" srcOrd="0" destOrd="0" presId="urn:microsoft.com/office/officeart/2005/8/layout/radial5"/>
    <dgm:cxn modelId="{17865520-3241-40E8-B386-2C53AEBFB190}" type="presOf" srcId="{D37E612F-69CD-4CD1-B4BF-74693997CD1A}" destId="{E2C27027-6D2A-4A8E-9E25-829496A505A6}" srcOrd="0" destOrd="0" presId="urn:microsoft.com/office/officeart/2005/8/layout/radial5"/>
    <dgm:cxn modelId="{60D609FB-D3BF-4202-8D1B-2CDCDE176475}" type="presOf" srcId="{8F50406B-C254-4119-8AB4-043C8F9ADBEB}" destId="{EFA1BA01-A32D-4534-B89B-ECB1AC43A45E}" srcOrd="0" destOrd="0" presId="urn:microsoft.com/office/officeart/2005/8/layout/radial5"/>
    <dgm:cxn modelId="{AFA865E8-C070-4CEA-9FE4-5E037EC797AD}" type="presOf" srcId="{9C84363F-EB20-4685-837B-ECB6E500E98E}" destId="{4D2E3C56-E0E8-4D0E-9730-83A684BA0D5E}" srcOrd="1" destOrd="0" presId="urn:microsoft.com/office/officeart/2005/8/layout/radial5"/>
    <dgm:cxn modelId="{C6581560-5608-4FF7-A6B3-FD6FEFE876E5}" type="presOf" srcId="{530F1BE5-4803-41BC-86B8-11CDCE458EED}" destId="{0DD5F0D3-9F80-4F59-8031-D7B1012F3CE6}" srcOrd="1" destOrd="0" presId="urn:microsoft.com/office/officeart/2005/8/layout/radial5"/>
    <dgm:cxn modelId="{098188F0-7C02-4E46-922E-649A2988207C}" srcId="{A1155231-6B7F-433C-8B41-44D32F5B2087}" destId="{217D9AC0-6548-4DA6-B010-D1E776835EF4}" srcOrd="5" destOrd="0" parTransId="{ED881CF9-0068-4D7A-B75E-F5EA12EC358E}" sibTransId="{2864D4E9-4263-4593-8569-6958E9B4D816}"/>
    <dgm:cxn modelId="{1513A224-3B31-45B4-8F5B-05BEB9602EC6}" type="presOf" srcId="{B21C7DDC-53B5-44ED-961C-2125268AA082}" destId="{4373DDC4-99D0-4FBF-BF46-F9F726DEC1C7}" srcOrd="1" destOrd="0" presId="urn:microsoft.com/office/officeart/2005/8/layout/radial5"/>
    <dgm:cxn modelId="{A93D0044-EEA1-43BF-8C17-3215CEC89366}" type="presOf" srcId="{D8CAEBFC-E8C2-4F58-A131-32DE577B2101}" destId="{53FD4C2B-C7B1-4AD9-A226-F46B21F2E0F8}" srcOrd="0" destOrd="0" presId="urn:microsoft.com/office/officeart/2005/8/layout/radial5"/>
    <dgm:cxn modelId="{73E7BA14-4F99-4C9D-88C6-7127A8A44D8F}" srcId="{A1155231-6B7F-433C-8B41-44D32F5B2087}" destId="{ED2C23B5-69F8-46F1-986E-20A13044390C}" srcOrd="4" destOrd="0" parTransId="{B21C7DDC-53B5-44ED-961C-2125268AA082}" sibTransId="{76BE20B9-8368-4BC0-96DD-DE47752BE42D}"/>
    <dgm:cxn modelId="{3DAC6E43-646C-411B-AF77-9E850481677A}" type="presOf" srcId="{ED881CF9-0068-4D7A-B75E-F5EA12EC358E}" destId="{C1331474-BCE8-43FD-B914-DBDAD3A0C70E}" srcOrd="0" destOrd="0" presId="urn:microsoft.com/office/officeart/2005/8/layout/radial5"/>
    <dgm:cxn modelId="{15AD4F1A-8CF7-4160-A62C-FA5067CCF77E}" type="presOf" srcId="{530F1BE5-4803-41BC-86B8-11CDCE458EED}" destId="{0717612C-CE75-48EC-8DE4-375BADC9A7E5}" srcOrd="0" destOrd="0" presId="urn:microsoft.com/office/officeart/2005/8/layout/radial5"/>
    <dgm:cxn modelId="{079572BF-3CFF-490D-BA56-DD518B2E0AB7}" srcId="{A1155231-6B7F-433C-8B41-44D32F5B2087}" destId="{96ED46DB-FECF-4086-BF3F-B216B8369720}" srcOrd="2" destOrd="0" parTransId="{9C84363F-EB20-4685-837B-ECB6E500E98E}" sibTransId="{0C156685-945C-4B61-AB76-EB16331E6C6F}"/>
    <dgm:cxn modelId="{55FFA411-3D74-4A7A-9A9A-7829566EFAD8}" type="presOf" srcId="{21224D82-1A04-4A3B-8DEB-E3E40F2CC535}" destId="{4CA3AE08-C7EB-4BF3-A1F0-AC71847F3E3C}" srcOrd="1" destOrd="0" presId="urn:microsoft.com/office/officeart/2005/8/layout/radial5"/>
    <dgm:cxn modelId="{0AFD3303-996D-40CE-9E6E-8120CE9E6B75}" type="presOf" srcId="{861422D1-1C0D-4F50-A359-4A4BB9316085}" destId="{A1181865-AE43-4DC0-A19B-1580674AAE8D}" srcOrd="0" destOrd="0" presId="urn:microsoft.com/office/officeart/2005/8/layout/radial5"/>
    <dgm:cxn modelId="{2AE23D8D-D5A8-4EC4-8ED4-F8B755F9670B}" type="presOf" srcId="{A1155231-6B7F-433C-8B41-44D32F5B2087}" destId="{E0F7B2F7-D136-4903-9429-82C244158A2F}" srcOrd="0" destOrd="0" presId="urn:microsoft.com/office/officeart/2005/8/layout/radial5"/>
    <dgm:cxn modelId="{191CDC92-6D50-4BC2-BBE9-E2F95FBBEB60}" srcId="{A1155231-6B7F-433C-8B41-44D32F5B2087}" destId="{861422D1-1C0D-4F50-A359-4A4BB9316085}" srcOrd="3" destOrd="0" parTransId="{0EF21663-E7C4-4DC9-B830-C611547A1D51}" sibTransId="{80A13C80-110B-4D39-9538-905D27770821}"/>
    <dgm:cxn modelId="{FD94E8B0-8167-411D-84FD-CE19A9375AC0}" type="presOf" srcId="{96ED46DB-FECF-4086-BF3F-B216B8369720}" destId="{1EC3A666-F79B-418D-81E7-CF075C2FAD8E}" srcOrd="0" destOrd="0" presId="urn:microsoft.com/office/officeart/2005/8/layout/radial5"/>
    <dgm:cxn modelId="{77B264BA-EFCA-43CF-A1A0-FC758404C542}" srcId="{D37E612F-69CD-4CD1-B4BF-74693997CD1A}" destId="{A1155231-6B7F-433C-8B41-44D32F5B2087}" srcOrd="0" destOrd="0" parTransId="{07F1E4A8-EA68-46D9-9A08-539D1D5656C9}" sibTransId="{33DB7677-00FB-4A80-9AB0-E70ED36841DB}"/>
    <dgm:cxn modelId="{7CEE79EA-B01B-4131-8261-A2C8FA27323E}" type="presOf" srcId="{0EF21663-E7C4-4DC9-B830-C611547A1D51}" destId="{62648551-C0C4-45E2-A5C6-C478E648F79A}" srcOrd="0" destOrd="0" presId="urn:microsoft.com/office/officeart/2005/8/layout/radial5"/>
    <dgm:cxn modelId="{8CDB6301-B675-4474-B2FC-C6E0D2BD6BBF}" type="presParOf" srcId="{E2C27027-6D2A-4A8E-9E25-829496A505A6}" destId="{E0F7B2F7-D136-4903-9429-82C244158A2F}" srcOrd="0" destOrd="0" presId="urn:microsoft.com/office/officeart/2005/8/layout/radial5"/>
    <dgm:cxn modelId="{12C325C4-E9EF-405E-AE34-E87A94616F06}" type="presParOf" srcId="{E2C27027-6D2A-4A8E-9E25-829496A505A6}" destId="{0717612C-CE75-48EC-8DE4-375BADC9A7E5}" srcOrd="1" destOrd="0" presId="urn:microsoft.com/office/officeart/2005/8/layout/radial5"/>
    <dgm:cxn modelId="{70F1B261-D8D1-4CD4-A2AF-BB59811CA21F}" type="presParOf" srcId="{0717612C-CE75-48EC-8DE4-375BADC9A7E5}" destId="{0DD5F0D3-9F80-4F59-8031-D7B1012F3CE6}" srcOrd="0" destOrd="0" presId="urn:microsoft.com/office/officeart/2005/8/layout/radial5"/>
    <dgm:cxn modelId="{945ABFCA-6AE5-4D0C-8D52-3E8BEA862EDF}" type="presParOf" srcId="{E2C27027-6D2A-4A8E-9E25-829496A505A6}" destId="{53FD4C2B-C7B1-4AD9-A226-F46B21F2E0F8}" srcOrd="2" destOrd="0" presId="urn:microsoft.com/office/officeart/2005/8/layout/radial5"/>
    <dgm:cxn modelId="{6C000D71-D3E4-4A79-B502-3D749BAD75EB}" type="presParOf" srcId="{E2C27027-6D2A-4A8E-9E25-829496A505A6}" destId="{F2788412-E94A-437E-8622-44206DAD427C}" srcOrd="3" destOrd="0" presId="urn:microsoft.com/office/officeart/2005/8/layout/radial5"/>
    <dgm:cxn modelId="{43E62B75-1E19-40AD-9946-2DD9FD2C8388}" type="presParOf" srcId="{F2788412-E94A-437E-8622-44206DAD427C}" destId="{4CA3AE08-C7EB-4BF3-A1F0-AC71847F3E3C}" srcOrd="0" destOrd="0" presId="urn:microsoft.com/office/officeart/2005/8/layout/radial5"/>
    <dgm:cxn modelId="{AE4175F0-D861-4F32-A120-1B2B46E364AE}" type="presParOf" srcId="{E2C27027-6D2A-4A8E-9E25-829496A505A6}" destId="{EFA1BA01-A32D-4534-B89B-ECB1AC43A45E}" srcOrd="4" destOrd="0" presId="urn:microsoft.com/office/officeart/2005/8/layout/radial5"/>
    <dgm:cxn modelId="{1934A4FA-A22A-488F-9C93-9D50CEF6AC90}" type="presParOf" srcId="{E2C27027-6D2A-4A8E-9E25-829496A505A6}" destId="{EA22AF3E-8631-43BE-9090-A9E17255E8EE}" srcOrd="5" destOrd="0" presId="urn:microsoft.com/office/officeart/2005/8/layout/radial5"/>
    <dgm:cxn modelId="{A34FE25E-341A-4190-930F-16739D8ED1EE}" type="presParOf" srcId="{EA22AF3E-8631-43BE-9090-A9E17255E8EE}" destId="{4D2E3C56-E0E8-4D0E-9730-83A684BA0D5E}" srcOrd="0" destOrd="0" presId="urn:microsoft.com/office/officeart/2005/8/layout/radial5"/>
    <dgm:cxn modelId="{CFA110B3-EB50-4E4C-98E7-CCAA717DBB4F}" type="presParOf" srcId="{E2C27027-6D2A-4A8E-9E25-829496A505A6}" destId="{1EC3A666-F79B-418D-81E7-CF075C2FAD8E}" srcOrd="6" destOrd="0" presId="urn:microsoft.com/office/officeart/2005/8/layout/radial5"/>
    <dgm:cxn modelId="{A7F0FC3F-76FE-421A-8A63-C0BA42AB05E6}" type="presParOf" srcId="{E2C27027-6D2A-4A8E-9E25-829496A505A6}" destId="{62648551-C0C4-45E2-A5C6-C478E648F79A}" srcOrd="7" destOrd="0" presId="urn:microsoft.com/office/officeart/2005/8/layout/radial5"/>
    <dgm:cxn modelId="{5ABC0A46-2233-4D62-8334-A968D29BD74E}" type="presParOf" srcId="{62648551-C0C4-45E2-A5C6-C478E648F79A}" destId="{90C90451-1DE6-4C12-B080-597193680F8F}" srcOrd="0" destOrd="0" presId="urn:microsoft.com/office/officeart/2005/8/layout/radial5"/>
    <dgm:cxn modelId="{8DFBAAF3-8B5D-4F2A-A69A-98FA512EAE77}" type="presParOf" srcId="{E2C27027-6D2A-4A8E-9E25-829496A505A6}" destId="{A1181865-AE43-4DC0-A19B-1580674AAE8D}" srcOrd="8" destOrd="0" presId="urn:microsoft.com/office/officeart/2005/8/layout/radial5"/>
    <dgm:cxn modelId="{F4786EE2-8D42-4B6E-A4BB-BCA945F06556}" type="presParOf" srcId="{E2C27027-6D2A-4A8E-9E25-829496A505A6}" destId="{F8B3A88A-0DB9-473C-A577-29989F837D2E}" srcOrd="9" destOrd="0" presId="urn:microsoft.com/office/officeart/2005/8/layout/radial5"/>
    <dgm:cxn modelId="{D3CDAB3F-91A4-4638-A67C-159308544508}" type="presParOf" srcId="{F8B3A88A-0DB9-473C-A577-29989F837D2E}" destId="{4373DDC4-99D0-4FBF-BF46-F9F726DEC1C7}" srcOrd="0" destOrd="0" presId="urn:microsoft.com/office/officeart/2005/8/layout/radial5"/>
    <dgm:cxn modelId="{B32F9848-51CC-400F-81E1-1E1D7FAFD5FA}" type="presParOf" srcId="{E2C27027-6D2A-4A8E-9E25-829496A505A6}" destId="{F7D26A9A-C191-4304-B545-D18A6A657094}" srcOrd="10" destOrd="0" presId="urn:microsoft.com/office/officeart/2005/8/layout/radial5"/>
    <dgm:cxn modelId="{8D9A17E2-5E4B-4BEF-B98A-57B0DA01E2F2}" type="presParOf" srcId="{E2C27027-6D2A-4A8E-9E25-829496A505A6}" destId="{C1331474-BCE8-43FD-B914-DBDAD3A0C70E}" srcOrd="11" destOrd="0" presId="urn:microsoft.com/office/officeart/2005/8/layout/radial5"/>
    <dgm:cxn modelId="{3D37A008-1187-46B6-84D0-D9C23C65E5A8}" type="presParOf" srcId="{C1331474-BCE8-43FD-B914-DBDAD3A0C70E}" destId="{58E9443B-9BB0-48DC-BD65-A5415D150D19}" srcOrd="0" destOrd="0" presId="urn:microsoft.com/office/officeart/2005/8/layout/radial5"/>
    <dgm:cxn modelId="{71E780D8-D6AF-4900-BF31-25D49DEC9845}" type="presParOf" srcId="{E2C27027-6D2A-4A8E-9E25-829496A505A6}" destId="{D186DBEC-C73C-4380-B00D-123CC6CF2AF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F063-4F67-4915-959D-4B034980297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F8E6-F92B-44E8-AF7E-5B9358ED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F063-4F67-4915-959D-4B034980297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F8E6-F92B-44E8-AF7E-5B9358ED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3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F063-4F67-4915-959D-4B034980297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F8E6-F92B-44E8-AF7E-5B9358ED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8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F063-4F67-4915-959D-4B034980297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F8E6-F92B-44E8-AF7E-5B9358ED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2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F063-4F67-4915-959D-4B034980297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F8E6-F92B-44E8-AF7E-5B9358ED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7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F063-4F67-4915-959D-4B034980297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F8E6-F92B-44E8-AF7E-5B9358ED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F063-4F67-4915-959D-4B034980297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F8E6-F92B-44E8-AF7E-5B9358ED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F063-4F67-4915-959D-4B034980297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F8E6-F92B-44E8-AF7E-5B9358ED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9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F063-4F67-4915-959D-4B034980297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F8E6-F92B-44E8-AF7E-5B9358ED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6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F063-4F67-4915-959D-4B034980297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F8E6-F92B-44E8-AF7E-5B9358ED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F063-4F67-4915-959D-4B034980297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F8E6-F92B-44E8-AF7E-5B9358ED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F063-4F67-4915-959D-4B034980297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EF8E6-F92B-44E8-AF7E-5B9358ED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1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6294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381000"/>
            <a:ext cx="3332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Welcome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3360"/>
            <a:ext cx="6538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Location of Lake Baikal in the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229598" cy="5486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2050678">
            <a:off x="6210839" y="4156346"/>
            <a:ext cx="762000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6200"/>
            <a:ext cx="4343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>
                <a:solidFill>
                  <a:srgbClr val="FFFF00"/>
                </a:solidFill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792" y="2018824"/>
            <a:ext cx="1318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/>
              <a:t>Brook</a:t>
            </a:r>
          </a:p>
        </p:txBody>
      </p:sp>
      <p:pic>
        <p:nvPicPr>
          <p:cNvPr id="4" name="Picture 3" descr="water-jung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38470"/>
            <a:ext cx="3048000" cy="1990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1676400"/>
            <a:ext cx="4119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small stream/river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343400"/>
            <a:ext cx="1498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 Crest </a:t>
            </a:r>
            <a:endParaRPr lang="en-US" sz="4000" dirty="0"/>
          </a:p>
        </p:txBody>
      </p:sp>
      <p:pic>
        <p:nvPicPr>
          <p:cNvPr id="7" name="Picture 6" descr="o-RAINBOW-MOUNTAINS-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3080" y="3578975"/>
            <a:ext cx="3048000" cy="21832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36381" y="4343400"/>
            <a:ext cx="29853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top/summit</a:t>
            </a:r>
          </a:p>
        </p:txBody>
      </p:sp>
    </p:spTree>
    <p:extLst>
      <p:ext uri="{BB962C8B-B14F-4D97-AF65-F5344CB8AC3E}">
        <p14:creationId xmlns:p14="http://schemas.microsoft.com/office/powerpoint/2010/main" val="36049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34070"/>
            <a:ext cx="1332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b="1" dirty="0"/>
              <a:t>Basin</a:t>
            </a:r>
          </a:p>
        </p:txBody>
      </p:sp>
      <p:pic>
        <p:nvPicPr>
          <p:cNvPr id="3" name="Picture 2" descr="caravelle under counter vanity basin.png_z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"/>
            <a:ext cx="3141854" cy="251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599" y="1134070"/>
            <a:ext cx="3657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round open vessel for holding  liquids or food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358" y="4419600"/>
            <a:ext cx="1623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/>
              <a:t>Miracle</a:t>
            </a:r>
          </a:p>
        </p:txBody>
      </p:sp>
      <p:pic>
        <p:nvPicPr>
          <p:cNvPr id="6" name="Picture 5" descr="Queen_The_Miracle_(song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08" y="3410059"/>
            <a:ext cx="3141854" cy="2476282"/>
          </a:xfrm>
          <a:prstGeom prst="rect">
            <a:avLst/>
          </a:prstGeom>
          <a:ln>
            <a:solidFill>
              <a:srgbClr val="F1434F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715000" y="4589026"/>
            <a:ext cx="18903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mystery</a:t>
            </a:r>
          </a:p>
        </p:txBody>
      </p:sp>
    </p:spTree>
    <p:extLst>
      <p:ext uri="{BB962C8B-B14F-4D97-AF65-F5344CB8AC3E}">
        <p14:creationId xmlns:p14="http://schemas.microsoft.com/office/powerpoint/2010/main" val="24692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906_10577_140108222851_8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n 2"/>
          <p:cNvSpPr/>
          <p:nvPr/>
        </p:nvSpPr>
        <p:spPr>
          <a:xfrm>
            <a:off x="762000" y="1600200"/>
            <a:ext cx="3810000" cy="3200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Silent Reading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81000"/>
            <a:ext cx="6338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gency FB" pitchFamily="34" charset="0"/>
              </a:rPr>
              <a:t>Now read the text silently and carefully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59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304800"/>
          <a:ext cx="8839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705600" y="228600"/>
            <a:ext cx="2209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At a glance</a:t>
            </a:r>
          </a:p>
        </p:txBody>
      </p:sp>
    </p:spTree>
    <p:extLst>
      <p:ext uri="{BB962C8B-B14F-4D97-AF65-F5344CB8AC3E}">
        <p14:creationId xmlns:p14="http://schemas.microsoft.com/office/powerpoint/2010/main" val="11242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7134"/>
            <a:ext cx="4370881" cy="3201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92" y="227134"/>
            <a:ext cx="4368528" cy="3196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3516962"/>
            <a:ext cx="4370881" cy="3196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77" y="3516962"/>
            <a:ext cx="4358390" cy="3196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457200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 Scenic 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41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62048"/>
            <a:ext cx="8686800" cy="46939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17295" y="1600200"/>
            <a:ext cx="5387539" cy="3924788"/>
            <a:chOff x="4565241" y="1942612"/>
            <a:chExt cx="5089503" cy="3924788"/>
          </a:xfrm>
        </p:grpSpPr>
        <p:sp>
          <p:nvSpPr>
            <p:cNvPr id="4" name="TextBox 10"/>
            <p:cNvSpPr txBox="1"/>
            <p:nvPr/>
          </p:nvSpPr>
          <p:spPr>
            <a:xfrm>
              <a:off x="4626337" y="1942612"/>
              <a:ext cx="50284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solidFill>
                    <a:srgbClr val="CC0099"/>
                  </a:solidFill>
                </a:rPr>
                <a:t>i</a:t>
              </a:r>
              <a:r>
                <a:rPr lang="en-US" sz="3200" dirty="0" smtClean="0">
                  <a:solidFill>
                    <a:srgbClr val="CC0099"/>
                  </a:solidFill>
                </a:rPr>
                <a:t>n the south of Eastern Siberia</a:t>
              </a:r>
              <a:endParaRPr lang="en-US" sz="3200" dirty="0">
                <a:solidFill>
                  <a:srgbClr val="CC0099"/>
                </a:solidFill>
              </a:endParaRPr>
            </a:p>
          </p:txBody>
        </p:sp>
        <p:sp>
          <p:nvSpPr>
            <p:cNvPr id="5" name="TextBox 11"/>
            <p:cNvSpPr txBox="1"/>
            <p:nvPr/>
          </p:nvSpPr>
          <p:spPr>
            <a:xfrm>
              <a:off x="4565241" y="2547179"/>
              <a:ext cx="33112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solidFill>
                    <a:srgbClr val="CC0099"/>
                  </a:solidFill>
                </a:rPr>
                <a:t>i</a:t>
              </a:r>
              <a:r>
                <a:rPr lang="en-US" sz="3200" dirty="0" smtClean="0">
                  <a:solidFill>
                    <a:srgbClr val="CC0099"/>
                  </a:solidFill>
                </a:rPr>
                <a:t>n the centre of Asia</a:t>
              </a:r>
              <a:endParaRPr lang="en-US" sz="3200" dirty="0">
                <a:solidFill>
                  <a:srgbClr val="CC0099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4603923" y="2986437"/>
              <a:ext cx="14373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solidFill>
                    <a:srgbClr val="CC0099"/>
                  </a:solidFill>
                </a:rPr>
                <a:t>636 km.</a:t>
              </a:r>
              <a:endParaRPr lang="en-US" sz="3200" dirty="0">
                <a:solidFill>
                  <a:srgbClr val="CC0099"/>
                </a:solidFill>
              </a:endParaRP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4624094" y="3551420"/>
              <a:ext cx="12405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solidFill>
                    <a:srgbClr val="CC0099"/>
                  </a:solidFill>
                </a:rPr>
                <a:t>48 km.</a:t>
              </a:r>
              <a:endParaRPr lang="en-US" sz="3200" dirty="0">
                <a:solidFill>
                  <a:srgbClr val="CC0099"/>
                </a:solidFill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4624094" y="4124385"/>
              <a:ext cx="14585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solidFill>
                    <a:srgbClr val="CC0099"/>
                  </a:solidFill>
                </a:rPr>
                <a:t>1620 m.</a:t>
              </a:r>
              <a:endParaRPr lang="en-US" sz="3200" dirty="0">
                <a:solidFill>
                  <a:srgbClr val="CC0099"/>
                </a:solidFill>
              </a:endParaRP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4626337" y="4688265"/>
              <a:ext cx="23732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solidFill>
                    <a:srgbClr val="CC0099"/>
                  </a:solidFill>
                </a:rPr>
                <a:t>31500 sq.km.</a:t>
              </a:r>
              <a:endParaRPr lang="en-US" sz="3200" dirty="0">
                <a:solidFill>
                  <a:srgbClr val="CC0099"/>
                </a:solidFill>
              </a:endParaRPr>
            </a:p>
          </p:txBody>
        </p:sp>
        <p:sp>
          <p:nvSpPr>
            <p:cNvPr id="10" name="TextBox 16"/>
            <p:cNvSpPr txBox="1"/>
            <p:nvPr/>
          </p:nvSpPr>
          <p:spPr>
            <a:xfrm>
              <a:off x="4624094" y="5282625"/>
              <a:ext cx="23853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solidFill>
                    <a:srgbClr val="CC0099"/>
                  </a:solidFill>
                </a:rPr>
                <a:t>23000 cu.km.</a:t>
              </a:r>
              <a:endParaRPr lang="en-US" sz="3200" dirty="0">
                <a:solidFill>
                  <a:srgbClr val="CC0099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66800" y="32316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C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Read The text in A again and complete the chart individually</a:t>
            </a:r>
            <a:r>
              <a:rPr lang="en-US" b="1" dirty="0">
                <a:solidFill>
                  <a:srgbClr val="CC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2141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828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 Where do we get one-fifth of the world’s reserves of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fres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Wingdings 2" panose="05020102010507070707" pitchFamily="18" charset="2"/>
            </a:endParaRP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      surface water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?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0480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Forte" pitchFamily="66" charset="0"/>
              </a:rPr>
              <a:t>Home Work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1524000"/>
            <a:ext cx="76962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Suppose you have visited a lake &amp; you have been charmed by  the aspects of the lake. Now write a paragraph what aspects of the lake appealed to you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68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" y="381000"/>
            <a:ext cx="8128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2133600" y="2324100"/>
            <a:ext cx="4876800" cy="2209800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Chevron">
              <a:avLst/>
            </a:prstTxWarp>
            <a:spAutoFit/>
            <a:scene3d>
              <a:camera prst="perspectiveContrastingLeftFacing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 all</a:t>
            </a:r>
            <a:endParaRPr lang="en-US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08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152900" cy="3869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400" y="121920"/>
            <a:ext cx="6705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512918" y="422255"/>
            <a:ext cx="6270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Teachers Information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743200"/>
            <a:ext cx="388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Font typeface="Arial" pitchFamily="34" charset="0"/>
              <a:buNone/>
            </a:pPr>
            <a:r>
              <a:rPr lang="en-US" sz="3200" b="1" dirty="0" err="1">
                <a:latin typeface="Book Antiqua" pitchFamily="18" charset="0"/>
              </a:rPr>
              <a:t>Mazada</a:t>
            </a:r>
            <a:r>
              <a:rPr lang="en-US" sz="3200" b="1" dirty="0">
                <a:latin typeface="Book Antiqua" pitchFamily="18" charset="0"/>
              </a:rPr>
              <a:t> </a:t>
            </a:r>
            <a:r>
              <a:rPr lang="en-US" sz="3200" b="1" dirty="0" err="1">
                <a:latin typeface="Book Antiqua" pitchFamily="18" charset="0"/>
              </a:rPr>
              <a:t>Akter</a:t>
            </a:r>
            <a:endParaRPr lang="en-US" sz="3200" b="1" dirty="0">
              <a:latin typeface="Book Antiqua" pitchFamily="18" charset="0"/>
            </a:endParaRPr>
          </a:p>
          <a:p>
            <a:pPr indent="0" algn="just">
              <a:buFont typeface="Arial" pitchFamily="34" charset="0"/>
              <a:buNone/>
            </a:pPr>
            <a:r>
              <a:rPr lang="en-US" sz="3200" b="1" dirty="0">
                <a:latin typeface="Book Antiqua" pitchFamily="18" charset="0"/>
              </a:rPr>
              <a:t>Lecturer (English)</a:t>
            </a:r>
          </a:p>
          <a:p>
            <a:pPr indent="0" algn="just">
              <a:buFont typeface="Arial" pitchFamily="34" charset="0"/>
              <a:buNone/>
            </a:pPr>
            <a:r>
              <a:rPr lang="en-US" sz="3200" b="1" dirty="0" err="1" smtClean="0">
                <a:latin typeface="Book Antiqua" pitchFamily="18" charset="0"/>
              </a:rPr>
              <a:t>BaraborAlim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Madrasha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856" y="4779526"/>
            <a:ext cx="4432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buFont typeface="Arial" pitchFamily="34" charset="0"/>
              <a:buNone/>
            </a:pPr>
            <a:r>
              <a:rPr lang="en-US" sz="2800" b="1" dirty="0">
                <a:latin typeface="Book Antiqua" pitchFamily="18" charset="0"/>
              </a:rPr>
              <a:t>Subject : English 1</a:t>
            </a:r>
            <a:r>
              <a:rPr lang="en-US" sz="2800" b="1" baseline="30000" dirty="0">
                <a:latin typeface="Book Antiqua" pitchFamily="18" charset="0"/>
              </a:rPr>
              <a:t>st</a:t>
            </a:r>
            <a:r>
              <a:rPr lang="en-US" sz="2800" b="1" dirty="0">
                <a:latin typeface="Book Antiqua" pitchFamily="18" charset="0"/>
              </a:rPr>
              <a:t> paper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497" y="5302746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buFont typeface="Arial" pitchFamily="34" charset="0"/>
              <a:buNone/>
            </a:pPr>
            <a:r>
              <a:rPr lang="en-US" sz="2800" b="1" dirty="0">
                <a:latin typeface="Book Antiqua" pitchFamily="18" charset="0"/>
              </a:rPr>
              <a:t>Class IX-X</a:t>
            </a:r>
          </a:p>
        </p:txBody>
      </p:sp>
    </p:spTree>
    <p:extLst>
      <p:ext uri="{BB962C8B-B14F-4D97-AF65-F5344CB8AC3E}">
        <p14:creationId xmlns:p14="http://schemas.microsoft.com/office/powerpoint/2010/main" val="35653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360"/>
            <a:ext cx="8915400" cy="175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/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gency FB" panose="020B0503020202020204" pitchFamily="34" charset="0"/>
              </a:rPr>
              <a:t>Can you tell the name of some sources of water? </a:t>
            </a:r>
            <a:endParaRPr lang="en-US" sz="4000" b="1" dirty="0">
              <a:ln/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234" y="2133600"/>
            <a:ext cx="2403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 panose="05020102010507070707" pitchFamily="18" charset="2"/>
              </a:rPr>
              <a:t> </a:t>
            </a:r>
            <a:r>
              <a:rPr lang="en-US" sz="4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Pond</a:t>
            </a:r>
            <a:endParaRPr lang="en-US" sz="4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34" y="2782669"/>
            <a:ext cx="26757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 panose="05020102010507070707" pitchFamily="18" charset="2"/>
              </a:rPr>
              <a:t> </a:t>
            </a:r>
            <a:r>
              <a:rPr lang="en-US" sz="54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River</a:t>
            </a:r>
            <a:endParaRPr lang="en-US" sz="54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063" y="3443404"/>
            <a:ext cx="43909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 panose="05020102010507070707" pitchFamily="18" charset="2"/>
              </a:rPr>
              <a:t> Sea / Ocean</a:t>
            </a:r>
            <a:endParaRPr lang="en-US" sz="4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192" y="4267199"/>
            <a:ext cx="2300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 panose="05020102010507070707" pitchFamily="18" charset="2"/>
              </a:rPr>
              <a:t> </a:t>
            </a:r>
            <a:r>
              <a:rPr lang="en-US" sz="4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Lake</a:t>
            </a:r>
            <a:endParaRPr lang="en-US" sz="4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9912" y="4953000"/>
            <a:ext cx="337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 panose="05020102010507070707" pitchFamily="18" charset="2"/>
              </a:rPr>
              <a:t> </a:t>
            </a:r>
            <a:r>
              <a:rPr lang="en-US" sz="4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Waterfall</a:t>
            </a:r>
            <a:endParaRPr lang="en-US" sz="4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234" y="5783996"/>
            <a:ext cx="2230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 panose="05020102010507070707" pitchFamily="18" charset="2"/>
              </a:rPr>
              <a:t> </a:t>
            </a:r>
            <a:r>
              <a:rPr lang="en-US" sz="48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Rain</a:t>
            </a:r>
            <a:endParaRPr lang="en-US" sz="4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3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28600"/>
            <a:ext cx="8610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do you mean by ‘Lake’?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 descr="boga l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133600"/>
            <a:ext cx="6705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5562600"/>
            <a:ext cx="5156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 large body of water within land</a:t>
            </a:r>
            <a:endParaRPr lang="en-US" sz="2800" b="1" dirty="0">
              <a:solidFill>
                <a:srgbClr val="7030A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8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n_lake_victoria_canada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20"/>
            <a:ext cx="4343400" cy="2911862"/>
          </a:xfrm>
          <a:prstGeom prst="rect">
            <a:avLst/>
          </a:prstGeom>
        </p:spPr>
      </p:pic>
      <p:pic>
        <p:nvPicPr>
          <p:cNvPr id="3" name="Picture 2" descr="4300_RESIZED_IMAGE_small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500"/>
            <a:ext cx="4434581" cy="2885420"/>
          </a:xfrm>
          <a:prstGeom prst="rect">
            <a:avLst/>
          </a:prstGeom>
        </p:spPr>
      </p:pic>
      <p:pic>
        <p:nvPicPr>
          <p:cNvPr id="4" name="Picture 3" descr="niagara-on-the-lake-gol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4" y="3554500"/>
            <a:ext cx="4343400" cy="2819400"/>
          </a:xfrm>
          <a:prstGeom prst="rect">
            <a:avLst/>
          </a:prstGeom>
        </p:spPr>
      </p:pic>
      <p:pic>
        <p:nvPicPr>
          <p:cNvPr id="5" name="Picture 4" descr="LakeBaik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659" y="3581400"/>
            <a:ext cx="4434581" cy="2849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8354" y="3007010"/>
            <a:ext cx="20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Victoria Lake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0199" y="2959634"/>
            <a:ext cx="1867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Aspen Lake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268" y="6373900"/>
            <a:ext cx="2084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Niagara Lake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9968" y="6430889"/>
            <a:ext cx="1844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Baikal Lake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265" y="43934"/>
            <a:ext cx="58553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Our Today’s</a:t>
            </a:r>
            <a:r>
              <a:rPr lang="en-US" sz="5400" b="1" dirty="0">
                <a:ln w="1905"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smtClean="0">
                <a:ln w="1905"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Topic</a:t>
            </a:r>
            <a:endParaRPr lang="en-US" b="1" dirty="0">
              <a:ln w="1905"/>
              <a:solidFill>
                <a:srgbClr val="FF006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 descr="lake baikal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43" y="1295400"/>
            <a:ext cx="6625828" cy="2590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90600" y="3886200"/>
            <a:ext cx="49984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6000" dirty="0">
                <a:solidFill>
                  <a:srgbClr val="FFFF00"/>
                </a:solidFill>
                <a:effectLst>
                  <a:innerShdw blurRad="114300">
                    <a:prstClr val="black"/>
                  </a:innerShdw>
                </a:effectLst>
                <a:latin typeface="Berlin Sans FB" panose="020E0602020502020306" pitchFamily="34" charset="0"/>
              </a:rPr>
              <a:t>Unit-8; lesson-4</a:t>
            </a:r>
          </a:p>
        </p:txBody>
      </p:sp>
    </p:spTree>
    <p:extLst>
      <p:ext uri="{BB962C8B-B14F-4D97-AF65-F5344CB8AC3E}">
        <p14:creationId xmlns:p14="http://schemas.microsoft.com/office/powerpoint/2010/main" val="17005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5025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Learning outcomes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914400" y="113579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By the end of the lesson students will be able to-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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talk about Lake Baikal and it’s attractive features.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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p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ractise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the following new words: brook, crest, basin and miracle.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 r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ead for specific information.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 describe a place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0"/>
            <a:ext cx="84582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Now enjoy a video on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top 10 most amazing lakes of the world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74335"/>
            <a:ext cx="8839200" cy="59684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3400" y="0"/>
            <a:ext cx="7543800" cy="87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Pair work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414858" y="4419600"/>
            <a:ext cx="4940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 2" panose="05020102010507070707" pitchFamily="18" charset="2"/>
              </a:rPr>
              <a:t> </a:t>
            </a:r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do you think it is?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0544" y="5034855"/>
            <a:ext cx="4849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 2" panose="05020102010507070707" pitchFamily="18" charset="2"/>
              </a:rPr>
              <a:t> </a:t>
            </a:r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Where is this situated?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4858" y="5619630"/>
            <a:ext cx="7119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  <a:sym typeface="Wingdings 2" panose="05020102010507070707" pitchFamily="18" charset="2"/>
              </a:rPr>
              <a:t> </a:t>
            </a:r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Are you familiar with something 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like this?</a:t>
            </a:r>
          </a:p>
        </p:txBody>
      </p:sp>
    </p:spTree>
    <p:extLst>
      <p:ext uri="{BB962C8B-B14F-4D97-AF65-F5344CB8AC3E}">
        <p14:creationId xmlns:p14="http://schemas.microsoft.com/office/powerpoint/2010/main" val="2142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324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2019-11-16T16:19:46Z</dcterms:created>
  <dcterms:modified xsi:type="dcterms:W3CDTF">2019-11-21T07:49:58Z</dcterms:modified>
</cp:coreProperties>
</file>