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68" r:id="rId10"/>
    <p:sldId id="271" r:id="rId11"/>
    <p:sldId id="266" r:id="rId12"/>
    <p:sldId id="264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F03CD-6A9D-42E9-B418-19707B719917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9C68-B5A6-4A0A-9BCF-9AC1E1694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7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9C68-B5A6-4A0A-9BCF-9AC1E16941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55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9C68-B5A6-4A0A-9BCF-9AC1E16941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57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71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5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93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2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6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53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112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7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0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4724400"/>
            <a:ext cx="5867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3738221" cy="2500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609600"/>
            <a:ext cx="761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4330196" cy="272918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676400" y="609600"/>
            <a:ext cx="3124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সমস্যা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4800600"/>
            <a:ext cx="4343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মেইন পাওয়ার ক্যাবলের সংযোগটি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Loose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কিনা দেখতে হবে।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Loose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 টাইট করে নিতে হবে।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09800"/>
            <a:ext cx="4445705" cy="268230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934200" y="457200"/>
            <a:ext cx="3810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 সমাধান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1371600"/>
            <a:ext cx="4724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মেইনবোর্ডে পাওয়ার যদি না আসে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00800" y="4953000"/>
            <a:ext cx="5382213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পাওয়ার সাপ্লাই ইউনিট পরিবর্তন করতে হবে।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6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457200"/>
            <a:ext cx="411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সমস্যা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" t="10007" r="5507" b="4808"/>
          <a:stretch/>
        </p:blipFill>
        <p:spPr>
          <a:xfrm>
            <a:off x="2971800" y="1524000"/>
            <a:ext cx="6248400" cy="384224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1447800" y="5562600"/>
            <a:ext cx="899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স্থানীয় কোনো সার্ভিস সেন্টারে নিয়ে গিয়ে অভিজ্ঞ কাউকে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দেখাতে হবে।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7200" y="609600"/>
            <a:ext cx="3048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52600" y="2209800"/>
            <a:ext cx="82296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সাধারণ ট্রাবলশুটিং কি ? 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কোন যন্ত্রের ক্ষেত্রে ট্রাবলশুটিং বেশি প্রয়োজন হয় ?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কম্পিউটারে কয় ধরণের সমস্যা হতে পারে ?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সম্পর্কে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172856" cy="3048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3810000" y="914400"/>
            <a:ext cx="3886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562600"/>
            <a:ext cx="1036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কি কি বিষয় সম্পর্কে জানা প্রয়োজন তার একটি তালিকা কর।   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2636" y="5943600"/>
            <a:ext cx="578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790583"/>
            <a:ext cx="563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1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1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1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8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4933950" y="533400"/>
            <a:ext cx="23241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000250" y="1295400"/>
            <a:ext cx="2324100" cy="509814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7867650" y="1295400"/>
            <a:ext cx="2324100" cy="509814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867400" y="1752600"/>
            <a:ext cx="457200" cy="4485821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688521" y="3581400"/>
            <a:ext cx="4800600" cy="279808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মালিক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মকন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কলেজ </a:t>
            </a:r>
            <a:endPara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, সিলেট</a:t>
            </a:r>
          </a:p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মোবাইল- 01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৭১২৯৬১৮৯২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629400" y="3581399"/>
            <a:ext cx="4800600" cy="27980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ট্রাবলশুটিং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-০৯-২০১৯ খ্রি.</a:t>
            </a: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593" y="1819728"/>
            <a:ext cx="1481702" cy="1702707"/>
          </a:xfrm>
          <a:prstGeom prst="rect">
            <a:avLst/>
          </a:prstGeom>
        </p:spPr>
      </p:pic>
      <p:pic>
        <p:nvPicPr>
          <p:cNvPr id="11" name="Picture 10" descr="GJ C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730" y="1905000"/>
            <a:ext cx="1296670" cy="16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565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48343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46482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" r="1030" b="16975"/>
          <a:stretch/>
        </p:blipFill>
        <p:spPr>
          <a:xfrm>
            <a:off x="6096000" y="1447800"/>
            <a:ext cx="5539237" cy="37338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429000" y="533400"/>
            <a:ext cx="5867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লক্ষ্য করি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5562600"/>
            <a:ext cx="556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spc="1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 কী দেখা যাচ্ছে?</a:t>
            </a:r>
            <a:r>
              <a:rPr lang="bn-BD" sz="4800" b="1" spc="1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30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6172200" cy="33199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400" y="4876800"/>
            <a:ext cx="472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609600"/>
            <a:ext cx="3886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1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1905000"/>
            <a:ext cx="92202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১,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ট্রাবলশুটিং কী তা বলতে পারবে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 চালু না হওয়ার কার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 চালু না হওয়ার সমাধান বর্ণনা করতে পারবে।</a:t>
            </a:r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0" y="533400"/>
            <a:ext cx="3429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6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6724952"/>
              </p:ext>
            </p:extLst>
          </p:nvPr>
        </p:nvGraphicFramePr>
        <p:xfrm>
          <a:off x="4267200" y="2209800"/>
          <a:ext cx="1971676" cy="1663602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2286000" y="4343400"/>
            <a:ext cx="670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1800" y="609600"/>
            <a:ext cx="487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bn-BD" sz="4400" b="1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7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5160818" cy="32994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62400" y="609600"/>
            <a:ext cx="4267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5715000"/>
            <a:ext cx="510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ট্রাবলশ্যুটিং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11277600" cy="6096000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838200"/>
            <a:ext cx="3505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4893648" cy="3532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05200"/>
            <a:ext cx="360963" cy="352760"/>
          </a:xfrm>
          <a:prstGeom prst="rect">
            <a:avLst/>
          </a:prstGeom>
        </p:spPr>
      </p:pic>
      <p:sp>
        <p:nvSpPr>
          <p:cNvPr id="15" name="&quot;No&quot; Symbol 14"/>
          <p:cNvSpPr/>
          <p:nvPr/>
        </p:nvSpPr>
        <p:spPr>
          <a:xfrm>
            <a:off x="4572000" y="2819400"/>
            <a:ext cx="820271" cy="72763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5029200"/>
            <a:ext cx="10668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হচ্ছে সমস্যার উৎস বা উৎপত্তিস্থল নির্ণয়ের প্রক্রিয়া। মূলত ট্রাবলশুটিং হচ্ছে এমন কিছু যা, একটি নির্দিষ্ট সীমার মধ্যে থেকে করতে হয়। </a:t>
            </a:r>
            <a:endParaRPr lang="en-US" sz="3600" b="1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11355360" cy="6148292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2668" y="5445099"/>
            <a:ext cx="158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সমস্যা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98065" y="1146141"/>
            <a:ext cx="6595871" cy="1042891"/>
            <a:chOff x="1290240" y="1519333"/>
            <a:chExt cx="6595871" cy="10428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90240" y="2024065"/>
              <a:ext cx="6595871" cy="3293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862888" y="2062161"/>
              <a:ext cx="0" cy="50006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308181" y="2024065"/>
              <a:ext cx="0" cy="50006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111125" cmpd="sng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243789" y="5445099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সমস্যা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6324600" y="2286000"/>
            <a:ext cx="5051123" cy="310304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30" b="1761"/>
          <a:stretch/>
        </p:blipFill>
        <p:spPr>
          <a:xfrm>
            <a:off x="838200" y="2286000"/>
            <a:ext cx="5237446" cy="3121152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Rectangle 20"/>
          <p:cNvSpPr/>
          <p:nvPr/>
        </p:nvSpPr>
        <p:spPr>
          <a:xfrm>
            <a:off x="872189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ব্যবহারকারী নিজেই ঠিক করতে পারে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7498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অভিজ্ঞ কারও মাধ্যমে ঠিক করতে হয়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57600" y="533400"/>
            <a:ext cx="4724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কত ধরণের হতে পারে?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4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  <p:bldP spid="22" grpId="0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435</TotalTime>
  <Words>268</Words>
  <Application>Microsoft Office PowerPoint</Application>
  <PresentationFormat>Custom</PresentationFormat>
  <Paragraphs>59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Savon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Raju</cp:lastModifiedBy>
  <cp:revision>144</cp:revision>
  <dcterms:created xsi:type="dcterms:W3CDTF">2006-08-16T00:00:00Z</dcterms:created>
  <dcterms:modified xsi:type="dcterms:W3CDTF">2019-11-20T18:51:56Z</dcterms:modified>
</cp:coreProperties>
</file>