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68" r:id="rId5"/>
    <p:sldId id="257" r:id="rId6"/>
    <p:sldId id="258" r:id="rId7"/>
    <p:sldId id="25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67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4552" autoAdjust="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3DC97-5529-42D5-9CA0-42FEF1F63B43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9718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G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ood morning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Whole class reading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bd-roscii-classroom2-735x4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38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0"/>
            <a:ext cx="5334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Group reading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fa-45KUsAAWn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975"/>
            <a:ext cx="9144000" cy="591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8759"/>
            <a:ext cx="3200400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Pair reading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Students-in-Classroom-Bangladesh-Educ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83403"/>
            <a:ext cx="51054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Individual reading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2085"/>
            <a:ext cx="9144000" cy="5875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827156" y="3113157"/>
            <a:ext cx="2514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Evulation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286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Underline foods in Activity B.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Write them in correct lists in your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excecise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books.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2438400"/>
          <a:ext cx="60960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6388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Healthy food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Unhealthy food</a:t>
                      </a:r>
                      <a:endParaRPr lang="en-US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962400" y="3200400"/>
          <a:ext cx="1187450" cy="490537"/>
        </p:xfrm>
        <a:graphic>
          <a:graphicData uri="http://schemas.openxmlformats.org/presentationml/2006/ole">
            <p:oleObj spid="_x0000_s2050" name="Packager Shell Object" showAsIcon="1" r:id="rId4" imgW="1187640" imgH="491040" progId="Package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eived_175443232486720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563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Prepared by 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Muhammad Jane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alam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West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Rashidabad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Government primary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school.patiya,chittagong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914400"/>
            <a:ext cx="5257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Class:3</a:t>
            </a:r>
          </a:p>
          <a:p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Subject:English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Duration:40 minutes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00475" y="3182938"/>
          <a:ext cx="1541463" cy="490537"/>
        </p:xfrm>
        <a:graphic>
          <a:graphicData uri="http://schemas.openxmlformats.org/presentationml/2006/ole">
            <p:oleObj spid="_x0000_s1026" name="Packager Shell Object" showAsIcon="1" r:id="rId3" imgW="1541160" imgH="49104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2578267" y="2959269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Mental Preparation</a:t>
            </a:r>
            <a:endParaRPr lang="en-US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1367134" y="2433935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Ackowledge</a:t>
            </a:r>
            <a:endParaRPr lang="en-US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Have you take your breakfast today?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What do you take ?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What is your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fovourite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item of breakfast?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600200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Unit:37</a:t>
            </a:r>
          </a:p>
          <a:p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Lesson:1-3</a:t>
            </a:r>
          </a:p>
          <a:p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Page no:74</a:t>
            </a:r>
            <a:endParaRPr lang="en-US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2289721" y="312048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Declaration of lesson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6200000">
            <a:off x="-2433934" y="2891136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467683"/>
            <a:ext cx="7772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At the end of the </a:t>
            </a:r>
            <a:r>
              <a:rPr lang="en-US" sz="5400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lesson,the</a:t>
            </a:r>
            <a:r>
              <a:rPr lang="en-US" sz="54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students will be able to</a:t>
            </a:r>
          </a:p>
          <a:p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1.read the text</a:t>
            </a:r>
          </a:p>
          <a:p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2.tell about what food we should eat.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Look at the following pictures.</a:t>
            </a:r>
            <a:endParaRPr lang="en-US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1143000"/>
            <a:ext cx="1752600" cy="2667000"/>
            <a:chOff x="304800" y="1066800"/>
            <a:chExt cx="2438400" cy="3131641"/>
          </a:xfrm>
        </p:grpSpPr>
        <p:pic>
          <p:nvPicPr>
            <p:cNvPr id="8" name="Picture 7" descr="real_vegetables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1066800"/>
              <a:ext cx="1905000" cy="209340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04800" y="3429000"/>
              <a:ext cx="2438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tomato</a:t>
              </a:r>
              <a:endPara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72000" y="1066800"/>
            <a:ext cx="2057400" cy="3048000"/>
            <a:chOff x="4318000" y="990599"/>
            <a:chExt cx="2311400" cy="3433251"/>
          </a:xfrm>
        </p:grpSpPr>
        <p:pic>
          <p:nvPicPr>
            <p:cNvPr id="11" name="Picture 10" descr="fresh-lettuce-food-vector-1529803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8000" y="990599"/>
              <a:ext cx="2311400" cy="24352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648200" y="3505200"/>
              <a:ext cx="1905000" cy="918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lettuce</a:t>
              </a:r>
              <a:endPara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629400" y="1143000"/>
            <a:ext cx="2362200" cy="2702996"/>
            <a:chOff x="6553200" y="990600"/>
            <a:chExt cx="2590800" cy="3130692"/>
          </a:xfrm>
        </p:grpSpPr>
        <p:pic>
          <p:nvPicPr>
            <p:cNvPr id="12" name="Picture 11" descr="62361597-pineapple-on-a-white-background-graphic-drawing-tropical-fruit-handwork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2800" y="990600"/>
              <a:ext cx="1600200" cy="252152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553200" y="3351851"/>
              <a:ext cx="2590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  pineapple</a:t>
              </a:r>
              <a:endPara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86000" y="4579844"/>
            <a:ext cx="2438400" cy="2224042"/>
            <a:chOff x="2286000" y="4579844"/>
            <a:chExt cx="2438400" cy="2224042"/>
          </a:xfrm>
        </p:grpSpPr>
        <p:pic>
          <p:nvPicPr>
            <p:cNvPr id="20" name="Picture 19" descr="delicious-chocolate-bar-vector-12321577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14600" y="4579844"/>
              <a:ext cx="1588465" cy="166855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286000" y="6096000"/>
              <a:ext cx="2438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chocolate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24400" y="4191000"/>
            <a:ext cx="2286000" cy="2612886"/>
            <a:chOff x="4724400" y="4191000"/>
            <a:chExt cx="2286000" cy="2612886"/>
          </a:xfrm>
        </p:grpSpPr>
        <p:pic>
          <p:nvPicPr>
            <p:cNvPr id="23" name="Picture 22" descr="ice-cream-drawing-1.jpg"/>
            <p:cNvPicPr>
              <a:picLocks noChangeAspect="1"/>
            </p:cNvPicPr>
            <p:nvPr/>
          </p:nvPicPr>
          <p:blipFill>
            <a:blip r:embed="rId6" cstate="print">
              <a:lum bright="11000"/>
            </a:blip>
            <a:stretch>
              <a:fillRect/>
            </a:stretch>
          </p:blipFill>
          <p:spPr>
            <a:xfrm>
              <a:off x="4914900" y="4191000"/>
              <a:ext cx="1485900" cy="19812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724400" y="6096000"/>
              <a:ext cx="228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ice-cream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15200" y="4038600"/>
            <a:ext cx="1524000" cy="2819400"/>
            <a:chOff x="7315200" y="4038600"/>
            <a:chExt cx="1524000" cy="2819400"/>
          </a:xfrm>
        </p:grpSpPr>
        <p:pic>
          <p:nvPicPr>
            <p:cNvPr id="27" name="Picture 26" descr="index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38547" y="4038600"/>
              <a:ext cx="1172053" cy="208597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315200" y="6150114"/>
              <a:ext cx="152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burger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8600" y="4191000"/>
            <a:ext cx="1295400" cy="2667000"/>
            <a:chOff x="228600" y="4191000"/>
            <a:chExt cx="1295400" cy="2667000"/>
          </a:xfrm>
        </p:grpSpPr>
        <p:pic>
          <p:nvPicPr>
            <p:cNvPr id="31" name="Picture 30" descr="potato-chips-bag-illustration_csp18422821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2504" y="4191000"/>
              <a:ext cx="1025295" cy="199127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228600" y="6150114"/>
              <a:ext cx="1295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chips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7221704" y="4456441"/>
            <a:ext cx="2066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Listen to me 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2057400" y="1371600"/>
            <a:ext cx="2514600" cy="2514601"/>
            <a:chOff x="2057400" y="1447800"/>
            <a:chExt cx="2667000" cy="2522041"/>
          </a:xfrm>
        </p:grpSpPr>
        <p:pic>
          <p:nvPicPr>
            <p:cNvPr id="30" name="Picture 29" descr="cucumber-isolated-on-white-background-260nw-82642027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97009" y="1447800"/>
              <a:ext cx="2117273" cy="152400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2057400" y="3200400"/>
              <a:ext cx="2667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cucumber</a:t>
              </a:r>
              <a:endPara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Listen to me and read after me.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95401"/>
            <a:ext cx="7467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 should eat healthy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food.Healthy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foods are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fruits,like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pineapples and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papayas.Vegetables,like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carrots ,lettuce and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tomatos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are also healthy .</a:t>
            </a:r>
          </a:p>
          <a:p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 shouldn’t eat too much unhealthy food.</a:t>
            </a: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Unhealthy foods are ice-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cream,chocolate,chips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burgers.Burgers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meat,but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they aren’t very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healthy.We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shouldn’t eat too many of them. </a:t>
            </a:r>
          </a:p>
          <a:p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14400"/>
            <a:ext cx="8686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48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words: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Healthy,Unhealthy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Pineapples,Papayas,Carrots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Lettuce,Burgers,Meat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185</Words>
  <Application>Microsoft Office PowerPoint</Application>
  <PresentationFormat>On-screen Show (4:3)</PresentationFormat>
  <Paragraphs>46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Package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117</cp:revision>
  <dcterms:created xsi:type="dcterms:W3CDTF">2017-09-07T15:44:26Z</dcterms:created>
  <dcterms:modified xsi:type="dcterms:W3CDTF">2019-11-21T02:40:56Z</dcterms:modified>
</cp:coreProperties>
</file>