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</p:sldMasterIdLst>
  <p:notesMasterIdLst>
    <p:notesMasterId r:id="rId20"/>
  </p:notesMasterIdLst>
  <p:sldIdLst>
    <p:sldId id="256" r:id="rId2"/>
    <p:sldId id="294" r:id="rId3"/>
    <p:sldId id="258" r:id="rId4"/>
    <p:sldId id="259" r:id="rId5"/>
    <p:sldId id="291" r:id="rId6"/>
    <p:sldId id="263" r:id="rId7"/>
    <p:sldId id="264" r:id="rId8"/>
    <p:sldId id="265" r:id="rId9"/>
    <p:sldId id="266" r:id="rId10"/>
    <p:sldId id="287" r:id="rId11"/>
    <p:sldId id="293" r:id="rId12"/>
    <p:sldId id="282" r:id="rId13"/>
    <p:sldId id="292" r:id="rId14"/>
    <p:sldId id="274" r:id="rId15"/>
    <p:sldId id="288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C4E6-EE0A-4F6D-AC2B-EC57404E23E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0493C-F7CB-4992-8C32-1FAF5766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493C-F7CB-4992-8C32-1FAF5766A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5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83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05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1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7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0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6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143" y="-381000"/>
            <a:ext cx="8534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033641" cy="486103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000" y="4495800"/>
            <a:ext cx="3933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648200"/>
            <a:ext cx="312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400"/>
            <a:ext cx="4263571" cy="3977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3285"/>
            <a:ext cx="4191000" cy="3966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43964"/>
              </p:ext>
            </p:extLst>
          </p:nvPr>
        </p:nvGraphicFramePr>
        <p:xfrm>
          <a:off x="304800" y="1447800"/>
          <a:ext cx="8534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89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আত্মকর্মসংস্থান</a:t>
                      </a:r>
                      <a:endParaRPr lang="en-US" sz="40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উদ্যোগ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দোকান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পরিচালনা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চেষ্টা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হস্ত শিল্পের দোকান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পরিচালনা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বস্ত্র বিতরন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সব্জির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চাষ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ক্রিকেট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খেলা আয়োজন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590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 উদ্যোগের মধ্যে সম্পর্ক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76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1" y="228600"/>
            <a:ext cx="834580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725269"/>
            <a:ext cx="71291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 প্রয়োজনীয়তা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আত্মকর্মসংস্থানের মাধ্যমে দেশের আর্থ সামাজিক অবস্থার উন্নতি করা যায়।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আত্মকর্মসংস্থানের মাধ্যমে বেকার সমস্যার সমাধান করা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28600" y="2514600"/>
            <a:ext cx="457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228600" y="4648200"/>
            <a:ext cx="5334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583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i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আর্থ সামাজিক অবস্থার উন্নতিতে  আত্মকর্মসংস্থান কি কি কাজে লাগতে পারে, ৫টি দলে বিভক্ত হয়ে তার একটি তালিকা প্রস্তুত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52" y="457200"/>
            <a:ext cx="6517747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পর্ব</a:t>
            </a:r>
          </a:p>
          <a:p>
            <a:endParaRPr lang="en-US" sz="4800" b="1" u="sng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200400"/>
            <a:ext cx="7584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আত্মকর্মসংস্থান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bn-BD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উদ্যোগ কি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কয়েকটি প্রয়োজনীয়তা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4119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 প্রদান</a:t>
            </a:r>
            <a:endParaRPr lang="en-US" sz="66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কয়েকটি আত্মকর্মসংস্থান মূলক ব্যবসায়ের নাম বাড়ি থেকে লিখে নিয়ে আসবে।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-234791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/>
        </p:blipFill>
        <p:spPr>
          <a:xfrm>
            <a:off x="457200" y="1752600"/>
            <a:ext cx="8458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1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4008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596" y="1981200"/>
            <a:ext cx="7449403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ব্যবসায় উদ্যোগ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নবম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তৃতীয়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আত্মকর্মসংস্থান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পাঠের বিষয়বস্তু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আত্মকর্মসংস্থান 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endParaRPr lang="bn-BD" sz="43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144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981201"/>
            <a:ext cx="7109713" cy="3352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আত্মকর্মসংস্থান কি তা বলতে পারবে।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আত্মকর্মসংস্থান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উদ্যোগের মধ্যে 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আত্মকর্মসংস্থানের প্রয়োজনীয়তা 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" y="126999"/>
            <a:ext cx="4076946" cy="299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61657"/>
            <a:ext cx="4114800" cy="2979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71" y="126998"/>
            <a:ext cx="4083931" cy="307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6" y="3461658"/>
            <a:ext cx="4076946" cy="297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93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762000"/>
            <a:ext cx="53030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581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আত্মকর্মসংস্থান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3333" r="29166" b="-1111"/>
          <a:stretch/>
        </p:blipFill>
        <p:spPr>
          <a:xfrm>
            <a:off x="4800600" y="3505200"/>
            <a:ext cx="4038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05200"/>
            <a:ext cx="408123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4974"/>
            <a:ext cx="40386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6147"/>
            <a:ext cx="40386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7126" y="333345"/>
            <a:ext cx="3310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i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657600"/>
            <a:ext cx="7239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আত্মকর্মসংস্থান কাকে বলে?</a:t>
            </a:r>
            <a:endParaRPr lang="bn-BD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43965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নিজের দক্ষতা ও গুনাবলি দ্বারা নিজেই নিজের কর্মসংস্থান করাকে আত্মকর্মসংস্থান বলে।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57200" y="25908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533400"/>
            <a:ext cx="4800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60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1492</TotalTime>
  <Words>218</Words>
  <Application>Microsoft Office PowerPoint</Application>
  <PresentationFormat>On-screen Show (4:3)</PresentationFormat>
  <Paragraphs>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SutonnyMJ</vt:lpstr>
      <vt:lpstr>Wingdings 3</vt:lpstr>
      <vt:lpstr>Wisp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SRDL ABUL KALAM</cp:lastModifiedBy>
  <cp:revision>237</cp:revision>
  <dcterms:created xsi:type="dcterms:W3CDTF">2006-08-16T00:00:00Z</dcterms:created>
  <dcterms:modified xsi:type="dcterms:W3CDTF">2019-11-21T13:26:51Z</dcterms:modified>
</cp:coreProperties>
</file>