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2" r:id="rId4"/>
    <p:sldId id="261" r:id="rId5"/>
    <p:sldId id="256" r:id="rId6"/>
    <p:sldId id="264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BFAF9-590C-4B36-B383-DC62E4888F11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34A8A-978C-426D-AB49-B029D55C0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9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FDAA-523A-4008-A4F1-BA9409A6A8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3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5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4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4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6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1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MOV00058.mp4" TargetMode="External"/><Relationship Id="rId1" Type="http://schemas.microsoft.com/office/2007/relationships/media" Target="file:///D:\MOV00058.mp4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40" y="0"/>
            <a:ext cx="7995822" cy="6687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0319" y="2965982"/>
            <a:ext cx="33313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/>
              <a:t>স্বাগতম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9866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200024"/>
            <a:ext cx="10729913" cy="528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8" y="5486399"/>
            <a:ext cx="537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৩।ব্যাটঃ 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6972300" y="5578731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৩৮/৪</a:t>
            </a:r>
            <a:r>
              <a:rPr lang="en-US" sz="6000" dirty="0" smtClean="0"/>
              <a:t>.</a:t>
            </a:r>
            <a:r>
              <a:rPr lang="bn-BD" sz="6000" dirty="0" smtClean="0"/>
              <a:t>২৫ইঞ্চি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79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4" y="0"/>
            <a:ext cx="6267450" cy="4700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214938"/>
            <a:ext cx="4814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৪।বল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184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1" y="-85725"/>
            <a:ext cx="10058400" cy="6713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839" y="5797260"/>
            <a:ext cx="991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বাউনডারি/অভার বাউনডারি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78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0025"/>
            <a:ext cx="3486150" cy="440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33" y="300038"/>
            <a:ext cx="6759180" cy="4171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525" y="5129213"/>
            <a:ext cx="6186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৬।নো-বল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221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3871912"/>
            <a:ext cx="5842000" cy="2986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50000" cy="424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0"/>
            <a:ext cx="5842000" cy="36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899"/>
            <a:ext cx="6350000" cy="3213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8641" y="5842335"/>
            <a:ext cx="3120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</a:rPr>
              <a:t>আউট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43061" y="1700213"/>
            <a:ext cx="9129713" cy="420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</a:rPr>
              <a:t>দলীয় কাজঃ</a:t>
            </a:r>
            <a:endParaRPr lang="bn-BD" sz="4000" dirty="0" smtClean="0">
              <a:solidFill>
                <a:schemeClr val="tx1"/>
              </a:solidFill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একটি ক্রিকেট খেলার মাঠ অঙ্কন কর</a:t>
            </a:r>
          </a:p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0126" y="942976"/>
            <a:ext cx="10029824" cy="4029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</a:rPr>
              <a:t>মূল্যায়ণঃ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ক্রিকেট খেলায়  ওভার কী?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খেলায় মৌলিক কলাকৌশল কতটি? </a:t>
            </a: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43114" y="1214438"/>
            <a:ext cx="9015412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</a:rPr>
              <a:t>বাড়ীর কাজঃ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সবাই, বাড়ীথেকে মাপসহ পিচের চিএঅঙ্কন করেআনবে।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7" y="0"/>
            <a:ext cx="10058400" cy="6707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127" y="2120611"/>
            <a:ext cx="66086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</a:rPr>
              <a:t>ধন্যবাদ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57301" y="2657475"/>
            <a:ext cx="9815512" cy="3714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হাশেম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as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চারান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algn="ctr"/>
            <a:r>
              <a:rPr lang="as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কালিহাতী,টাংগাইল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as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as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৪৮৯২৯৯৩১</a:t>
            </a:r>
            <a:r>
              <a:rPr lang="as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7575" y="1214437"/>
            <a:ext cx="5246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FF0066"/>
                </a:solidFill>
              </a:rPr>
              <a:t>শিক্ষক পরিচিতি</a:t>
            </a:r>
            <a:endParaRPr lang="en-US" sz="6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72100" y="3986213"/>
            <a:ext cx="45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9" name="Rounded Rectangle 8"/>
          <p:cNvSpPr/>
          <p:nvPr/>
        </p:nvSpPr>
        <p:spPr>
          <a:xfrm>
            <a:off x="869429" y="1004340"/>
            <a:ext cx="10568065" cy="5051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</a:rPr>
              <a:t>পাঠ পরিচিতিঃ</a:t>
            </a:r>
            <a:endParaRPr lang="bn-BD" sz="8000" dirty="0" smtClean="0">
              <a:solidFill>
                <a:srgbClr val="FF0000"/>
              </a:solidFill>
            </a:endParaRPr>
          </a:p>
          <a:p>
            <a:pPr algn="ctr"/>
            <a:r>
              <a:rPr lang="bn-BD" sz="4400" dirty="0" smtClean="0">
                <a:solidFill>
                  <a:srgbClr val="FF0000"/>
                </a:solidFill>
              </a:rPr>
              <a:t>শারীরিক শিক্ষা,সাস্থ্য বিজ্ঞান ও খেলাধূলা</a:t>
            </a:r>
            <a:r>
              <a:rPr lang="bn-BD" dirty="0" smtClean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৮-ম অধ্যায়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5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8663" y="1828800"/>
            <a:ext cx="10529887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</a:rPr>
              <a:t>শ্রেনীঃ নবম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ক- শাখা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সময়-৪৫ মিনিট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OV0005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165100"/>
            <a:ext cx="12192000" cy="6311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8" y="165100"/>
            <a:ext cx="11615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এ</a:t>
            </a:r>
            <a:r>
              <a:rPr lang="en-US" sz="6000" dirty="0" err="1" smtClean="0">
                <a:solidFill>
                  <a:srgbClr val="FFFF00"/>
                </a:solidFill>
              </a:rPr>
              <a:t>একটি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খেলার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ভিডিও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দেখি</a:t>
            </a:r>
            <a:r>
              <a:rPr lang="en-US" sz="6000" dirty="0" smtClean="0">
                <a:solidFill>
                  <a:srgbClr val="FFFF00"/>
                </a:solidFill>
              </a:rPr>
              <a:t>- - - - - - -!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7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5894" y="1128712"/>
            <a:ext cx="9361169" cy="420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</a:rPr>
              <a:t>আজকের পাঠঃ</a:t>
            </a:r>
          </a:p>
          <a:p>
            <a:pPr algn="ctr"/>
            <a:r>
              <a:rPr lang="en-US" sz="6600" smtClean="0">
                <a:solidFill>
                  <a:srgbClr val="660033"/>
                </a:solidFill>
              </a:rPr>
              <a:t>ক্রিকেট</a:t>
            </a:r>
            <a:r>
              <a:rPr lang="bn-BD" sz="4800" smtClean="0">
                <a:solidFill>
                  <a:srgbClr val="660033"/>
                </a:solidFill>
              </a:rPr>
              <a:t> </a:t>
            </a:r>
            <a:r>
              <a:rPr lang="bn-BD" sz="4800" dirty="0" smtClean="0">
                <a:solidFill>
                  <a:srgbClr val="660033"/>
                </a:solidFill>
              </a:rPr>
              <a:t>খেলার আইনকানুন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1" y="1214437"/>
            <a:ext cx="10129837" cy="4757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</a:rPr>
              <a:t>শিখন</a:t>
            </a:r>
            <a:r>
              <a:rPr lang="en-US" sz="8000" dirty="0" smtClean="0">
                <a:solidFill>
                  <a:schemeClr val="tx1"/>
                </a:solidFill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</a:rPr>
              <a:t>ফলঃ</a:t>
            </a:r>
            <a:endParaRPr lang="en-US" sz="11500" dirty="0" smtClean="0">
              <a:solidFill>
                <a:srgbClr val="FF0066"/>
              </a:solidFill>
            </a:endParaRPr>
          </a:p>
          <a:p>
            <a:pPr algn="ctr"/>
            <a:r>
              <a:rPr lang="bn-BD" sz="3200" smtClean="0">
                <a:solidFill>
                  <a:srgbClr val="FF0066"/>
                </a:solidFill>
              </a:rPr>
              <a:t>ক্রিকেট </a:t>
            </a:r>
            <a:r>
              <a:rPr lang="bn-BD" sz="3200" dirty="0" smtClean="0">
                <a:solidFill>
                  <a:srgbClr val="FF0066"/>
                </a:solidFill>
              </a:rPr>
              <a:t>খেলার </a:t>
            </a:r>
            <a:r>
              <a:rPr lang="bn-BD" sz="3200" smtClean="0">
                <a:solidFill>
                  <a:srgbClr val="FF0066"/>
                </a:solidFill>
              </a:rPr>
              <a:t>আইনকানুন বর্ননা </a:t>
            </a:r>
            <a:r>
              <a:rPr lang="bn-BD" sz="3200" dirty="0" smtClean="0">
                <a:solidFill>
                  <a:srgbClr val="FF0066"/>
                </a:solidFill>
              </a:rPr>
              <a:t>করতে পারবে।</a:t>
            </a:r>
          </a:p>
          <a:p>
            <a:pPr algn="ctr"/>
            <a:r>
              <a:rPr lang="bn-BD" sz="3200" dirty="0" smtClean="0">
                <a:solidFill>
                  <a:srgbClr val="FF0066"/>
                </a:solidFill>
              </a:rPr>
              <a:t>খেলার আইন মেনে খেলায় অংশ গ্রহণ করতে পারবে।</a:t>
            </a:r>
          </a:p>
          <a:p>
            <a:pPr algn="ctr"/>
            <a:r>
              <a:rPr lang="bn-BD" sz="3200" dirty="0" smtClean="0">
                <a:solidFill>
                  <a:srgbClr val="FF0066"/>
                </a:solidFill>
              </a:rPr>
              <a:t>সহযোগিতামূলক মনোভাব বৃদ্দি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28159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2" y="357187"/>
            <a:ext cx="8048626" cy="4343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362" y="5114925"/>
            <a:ext cx="2628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১.পিচঃ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3643313" y="52578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২২গজ/১০ফুট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593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-1"/>
            <a:ext cx="4543425" cy="5000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606" y="5574140"/>
            <a:ext cx="557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২।মাঠঃ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686299" y="5635695"/>
            <a:ext cx="7786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৬০-৭৫গজ অর্ধব্যাসার্ধ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4" y="0"/>
            <a:ext cx="6600825" cy="52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128</Words>
  <Application>Microsoft Office PowerPoint</Application>
  <PresentationFormat>Widescreen</PresentationFormat>
  <Paragraphs>39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Charan High School</cp:lastModifiedBy>
  <cp:revision>42</cp:revision>
  <dcterms:created xsi:type="dcterms:W3CDTF">2014-04-14T07:45:07Z</dcterms:created>
  <dcterms:modified xsi:type="dcterms:W3CDTF">2019-08-26T07:31:23Z</dcterms:modified>
</cp:coreProperties>
</file>