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  <p:sldId id="269" r:id="rId16"/>
    <p:sldId id="273" r:id="rId17"/>
    <p:sldId id="270" r:id="rId18"/>
    <p:sldId id="271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04" y="3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B196-413D-4404-85D8-A75E3EB3B37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6C26-F419-420C-8397-150291B6E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F6C26-F419-420C-8397-150291B6EC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8D9264F8-7F37-4579-A67D-27921190439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FEF733C3-476B-4D2D-8311-99927206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20"/>
            </a:avLst>
          </a:prstGeom>
          <a:solidFill>
            <a:srgbClr val="E626DD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9600"/>
            <a:ext cx="7010400" cy="15696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7086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ভাল করে লক্ষ্য কর এখানে কী ঘটছে?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2667000"/>
            <a:ext cx="23050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314574"/>
            <a:ext cx="4495800" cy="304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44800" y="2895600"/>
            <a:ext cx="3073400" cy="1676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হয়ে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536257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আলোক শক্তি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6000" y="5562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91000" y="2895600"/>
            <a:ext cx="3124200" cy="1676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হয়ে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575" y="1353234"/>
            <a:ext cx="26670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952" y="572633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584034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এবং শব্দ শক্তি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5174" y="304800"/>
            <a:ext cx="705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শক্তির রুপান্তরটি লক্ষ্য 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23016"/>
            <a:ext cx="2446804" cy="36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810000" y="2667000"/>
            <a:ext cx="3048000" cy="1524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হয়ে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887" y="53353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72400" y="5562600"/>
            <a:ext cx="2971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5715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 শক্তিতে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304800"/>
            <a:ext cx="7010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270301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একটি শক্তির রুপান্তর দেখি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14600"/>
            <a:ext cx="2732687" cy="2322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57" y="1916422"/>
            <a:ext cx="3214286" cy="32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3400" y="228600"/>
            <a:ext cx="3733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5800" y="2958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31" y="1905000"/>
            <a:ext cx="3519487" cy="2828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5334000"/>
            <a:ext cx="9677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518666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চার পাশে শক্তির রূপান্তর সমূহ খুজে বের করে তালিকা তৈরি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0" y="3597772"/>
            <a:ext cx="1600200" cy="15076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10025" y="2047220"/>
            <a:ext cx="2614612" cy="666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শক্তি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2116390"/>
            <a:ext cx="2000250" cy="770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4637" y="2827589"/>
            <a:ext cx="2243138" cy="7701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 শক্তি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4724400"/>
            <a:ext cx="2057400" cy="752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শক্তি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4637" y="4724400"/>
            <a:ext cx="2243138" cy="736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226" y="976251"/>
            <a:ext cx="77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রেখা চিত্রের মতো একটি রেখা চিত্র আঁকি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8365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প্রাপ্ত শক্তির আরো কিছু নাম জেনে নেই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4387" y="5064479"/>
            <a:ext cx="9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200" y="252412"/>
            <a:ext cx="25146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5287" y="37653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799" y="2373868"/>
            <a:ext cx="350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১.শক্তির রুপান্তর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88143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২.পাশের ছবিতে কোন শক্তির ব্যবহার হচ্ছে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6" y="1752600"/>
            <a:ext cx="2859822" cy="40565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21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28915" y="385465"/>
            <a:ext cx="3505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দল্গত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81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15" y="1828800"/>
            <a:ext cx="3638550" cy="3086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আমরা কী কী শক্তি পাই দলে আলোচনা করে লিখি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38700" y="347662"/>
            <a:ext cx="2476500" cy="1023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8700" y="47491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90" y="2133600"/>
            <a:ext cx="4620819" cy="288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01466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আশে পাশে আরো কী কী শক্তির রুপান্তর হয় খুজে বের করে তালিকা তৈরি করবে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2200275"/>
            <a:ext cx="3181350" cy="41338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10000" y="3590925"/>
            <a:ext cx="2438400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067859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--------------------------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0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5" y="2307044"/>
            <a:ext cx="3136249" cy="39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650404" y="3746570"/>
            <a:ext cx="546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মোছাঃপলি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পাইকশা সরকারি প্রাথমিক বিদ্যালয়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কামারখন্দ, সিরাজগঞ্জ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206" y="914401"/>
            <a:ext cx="1151654" cy="206535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710940" y="152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u="sng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233412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 ৫ম        বিষয়ঃ প্রাথমিক বিজ্ঞান,          অধ্যায়ঃ ৫(পদার্থ ও শক্তি)               পাঠঃ শক্তির রুপান্তর সময়ঃ ৪০মিনিট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1676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0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85715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ভালভাবে লক্ষ্য কর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016916"/>
            <a:ext cx="627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পাখাটি কিসের সাহায্যে ঘুরছে?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4180" y="546723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বিদ্যুতের সাহায্যে পাখাটি ঘুরে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221008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 বিদ্যুৎ শক্তি রুপান্তরিত হয় যান্ত্রিক শক্তিতে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68" y="1680764"/>
            <a:ext cx="52139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304800"/>
            <a:ext cx="4029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এই পাঠ শেষে শিক্ষার্থীরা...................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6350" y="3430796"/>
            <a:ext cx="1028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১৬.৩.১ঃ শক্তির রূপান্তর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8810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আমরা আজকে পড়ব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890" y="3200400"/>
            <a:ext cx="30861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7592" y="13335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রুপান্তর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0" y="1513460"/>
            <a:ext cx="3248458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898" y="182849"/>
            <a:ext cx="5981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9" y="990240"/>
            <a:ext cx="6629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সূর্যের কোন শক্তি ব্যবহার হচ্ছে?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6129" y="513952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35052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9700" y="539805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যান্ত্রক শক্তি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3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03257"/>
            <a:ext cx="506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ছবি গুলো দেখি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4" y="1316830"/>
            <a:ext cx="4714875" cy="435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969293"/>
            <a:ext cx="3009900" cy="3719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404" y="901331"/>
            <a:ext cx="787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তোমরা কি জানো শক্তি দুটির নাম কী?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600" y="5737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বিদ্যুৎ 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802" y="566975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992683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শক্তির নাম কী বলতে পার?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09549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এবার একটি মজার ছবি দেখব এবং চিন্তা করব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691484"/>
            <a:ext cx="415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আলো ও শব্দ শক্তি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19" y="1473552"/>
            <a:ext cx="4231482" cy="37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762125"/>
            <a:ext cx="396240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9832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5949" y="5334000"/>
            <a:ext cx="7924800" cy="915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4050" y="5334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পাওয়া পাঁচটি শক্তির নাম লিখ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255</Words>
  <Application>Microsoft Office PowerPoint</Application>
  <PresentationFormat>Custom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DPE</cp:lastModifiedBy>
  <cp:revision>65</cp:revision>
  <dcterms:created xsi:type="dcterms:W3CDTF">2019-05-12T13:43:40Z</dcterms:created>
  <dcterms:modified xsi:type="dcterms:W3CDTF">2019-11-07T05:12:41Z</dcterms:modified>
</cp:coreProperties>
</file>