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diagrams/colors2.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6" r:id="rId3"/>
    <p:sldId id="260" r:id="rId4"/>
    <p:sldId id="261" r:id="rId5"/>
    <p:sldId id="262" r:id="rId6"/>
    <p:sldId id="263" r:id="rId7"/>
    <p:sldId id="277" r:id="rId8"/>
    <p:sldId id="264" r:id="rId9"/>
    <p:sldId id="275" r:id="rId10"/>
    <p:sldId id="270" r:id="rId11"/>
    <p:sldId id="267" r:id="rId12"/>
    <p:sldId id="271" r:id="rId13"/>
    <p:sldId id="265" r:id="rId14"/>
    <p:sldId id="272" r:id="rId15"/>
    <p:sldId id="273" r:id="rId16"/>
    <p:sldId id="27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97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405891-B90C-4647-9524-C661ACFB9CC6}"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BD736F7D-4433-44A6-800A-52329FDE515E}">
      <dgm:prSet phldrT="[Text]" custT="1"/>
      <dgm:spPr/>
      <dgm:t>
        <a:bodyPr/>
        <a:lstStyle/>
        <a:p>
          <a:r>
            <a:rPr lang="bn-BD" sz="4000" dirty="0" smtClean="0">
              <a:latin typeface="NikoshBAN" pitchFamily="2" charset="0"/>
              <a:cs typeface="NikoshBAN" pitchFamily="2" charset="0"/>
            </a:rPr>
            <a:t>কুরবানির অর্থ </a:t>
          </a:r>
          <a:endParaRPr lang="en-US" sz="4000" dirty="0">
            <a:latin typeface="NikoshBAN" pitchFamily="2" charset="0"/>
            <a:cs typeface="NikoshBAN" pitchFamily="2" charset="0"/>
          </a:endParaRPr>
        </a:p>
      </dgm:t>
    </dgm:pt>
    <dgm:pt modelId="{A2C467BD-F9ED-486F-A58C-034A95320122}" type="parTrans" cxnId="{74C984A0-5D71-4AFE-95B9-5F2319D90FD8}">
      <dgm:prSet/>
      <dgm:spPr/>
      <dgm:t>
        <a:bodyPr/>
        <a:lstStyle/>
        <a:p>
          <a:endParaRPr lang="en-US"/>
        </a:p>
      </dgm:t>
    </dgm:pt>
    <dgm:pt modelId="{BE731604-295F-4F98-A36B-CA8310102516}" type="sibTrans" cxnId="{74C984A0-5D71-4AFE-95B9-5F2319D90FD8}">
      <dgm:prSet/>
      <dgm:spPr/>
      <dgm:t>
        <a:bodyPr/>
        <a:lstStyle/>
        <a:p>
          <a:endParaRPr lang="en-US"/>
        </a:p>
      </dgm:t>
    </dgm:pt>
    <dgm:pt modelId="{1185F406-EE15-4315-BEC5-706196A740B6}">
      <dgm:prSet phldrT="[Text]" custT="1"/>
      <dgm:spPr/>
      <dgm:t>
        <a:bodyPr/>
        <a:lstStyle/>
        <a:p>
          <a:r>
            <a:rPr lang="bn-BD" sz="4000" dirty="0" smtClean="0">
              <a:latin typeface="NikoshBAN" pitchFamily="2" charset="0"/>
              <a:cs typeface="NikoshBAN" pitchFamily="2" charset="0"/>
            </a:rPr>
            <a:t>উৎসর্গ </a:t>
          </a:r>
          <a:endParaRPr lang="en-US" sz="4000" dirty="0">
            <a:latin typeface="NikoshBAN" pitchFamily="2" charset="0"/>
            <a:cs typeface="NikoshBAN" pitchFamily="2" charset="0"/>
          </a:endParaRPr>
        </a:p>
      </dgm:t>
    </dgm:pt>
    <dgm:pt modelId="{8B4FA589-69D3-4B55-904B-AE380A820EAA}" type="parTrans" cxnId="{45A7360B-64D4-45F3-8093-865C33899DE1}">
      <dgm:prSet/>
      <dgm:spPr/>
      <dgm:t>
        <a:bodyPr/>
        <a:lstStyle/>
        <a:p>
          <a:endParaRPr lang="en-US"/>
        </a:p>
      </dgm:t>
    </dgm:pt>
    <dgm:pt modelId="{E887D77F-0477-448E-8183-E1DB6199C9A6}" type="sibTrans" cxnId="{45A7360B-64D4-45F3-8093-865C33899DE1}">
      <dgm:prSet/>
      <dgm:spPr/>
      <dgm:t>
        <a:bodyPr/>
        <a:lstStyle/>
        <a:p>
          <a:endParaRPr lang="en-US"/>
        </a:p>
      </dgm:t>
    </dgm:pt>
    <dgm:pt modelId="{CA6AA65A-EA11-44A7-9180-9F63D7952D37}">
      <dgm:prSet phldrT="[Text]" custT="1"/>
      <dgm:spPr/>
      <dgm:t>
        <a:bodyPr/>
        <a:lstStyle/>
        <a:p>
          <a:r>
            <a:rPr lang="en-US" sz="4000" dirty="0" err="1" smtClean="0">
              <a:latin typeface="NikoshBAN" pitchFamily="2" charset="0"/>
              <a:cs typeface="NikoshBAN" pitchFamily="2" charset="0"/>
            </a:rPr>
            <a:t>নৈকট্য</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লাব</a:t>
          </a:r>
          <a:r>
            <a:rPr lang="en-US" sz="4000" dirty="0" smtClean="0">
              <a:latin typeface="NikoshBAN" pitchFamily="2" charset="0"/>
              <a:cs typeface="NikoshBAN" pitchFamily="2" charset="0"/>
            </a:rPr>
            <a:t> </a:t>
          </a:r>
          <a:endParaRPr lang="en-US" sz="4000" dirty="0">
            <a:latin typeface="NikoshBAN" pitchFamily="2" charset="0"/>
            <a:cs typeface="NikoshBAN" pitchFamily="2" charset="0"/>
          </a:endParaRPr>
        </a:p>
      </dgm:t>
    </dgm:pt>
    <dgm:pt modelId="{84957743-6702-4E1E-9E3F-C3DDD8E2D6C9}" type="parTrans" cxnId="{5187993C-BB20-4B94-8FF1-6DD9582B7944}">
      <dgm:prSet/>
      <dgm:spPr/>
      <dgm:t>
        <a:bodyPr/>
        <a:lstStyle/>
        <a:p>
          <a:endParaRPr lang="en-US"/>
        </a:p>
      </dgm:t>
    </dgm:pt>
    <dgm:pt modelId="{2472729D-449D-4007-945E-D9484502C0DA}" type="sibTrans" cxnId="{5187993C-BB20-4B94-8FF1-6DD9582B7944}">
      <dgm:prSet/>
      <dgm:spPr/>
      <dgm:t>
        <a:bodyPr/>
        <a:lstStyle/>
        <a:p>
          <a:endParaRPr lang="en-US"/>
        </a:p>
      </dgm:t>
    </dgm:pt>
    <dgm:pt modelId="{3E4FCAEA-9DA9-4B8C-AD63-13AFD42329D8}">
      <dgm:prSet phldrT="[Text]" custT="1"/>
      <dgm:spPr/>
      <dgm:t>
        <a:bodyPr/>
        <a:lstStyle/>
        <a:p>
          <a:r>
            <a:rPr lang="en-US" sz="4000" dirty="0" err="1" smtClean="0">
              <a:latin typeface="NikoshBAN" pitchFamily="2" charset="0"/>
              <a:cs typeface="NikoshBAN" pitchFamily="2" charset="0"/>
            </a:rPr>
            <a:t>রক্ত</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প্রবাহিত</a:t>
          </a:r>
          <a:r>
            <a:rPr lang="en-US" sz="4000" dirty="0" smtClean="0">
              <a:latin typeface="NikoshBAN" pitchFamily="2" charset="0"/>
              <a:cs typeface="NikoshBAN" pitchFamily="2" charset="0"/>
            </a:rPr>
            <a:t> </a:t>
          </a:r>
          <a:r>
            <a:rPr lang="en-US" sz="4000" dirty="0" err="1" smtClean="0">
              <a:latin typeface="NikoshBAN" pitchFamily="2" charset="0"/>
              <a:cs typeface="NikoshBAN" pitchFamily="2" charset="0"/>
            </a:rPr>
            <a:t>করা</a:t>
          </a:r>
          <a:r>
            <a:rPr lang="en-US" sz="4000" dirty="0" smtClean="0">
              <a:latin typeface="NikoshBAN" pitchFamily="2" charset="0"/>
              <a:cs typeface="NikoshBAN" pitchFamily="2" charset="0"/>
            </a:rPr>
            <a:t> </a:t>
          </a:r>
          <a:endParaRPr lang="en-US" sz="4000" dirty="0">
            <a:latin typeface="NikoshBAN" pitchFamily="2" charset="0"/>
            <a:cs typeface="NikoshBAN" pitchFamily="2" charset="0"/>
          </a:endParaRPr>
        </a:p>
      </dgm:t>
    </dgm:pt>
    <dgm:pt modelId="{67E8D109-AE3F-46E7-88B3-4070594DBB6C}" type="parTrans" cxnId="{3E51F975-92CE-4AD1-9DEE-39E2AAA7371B}">
      <dgm:prSet/>
      <dgm:spPr/>
      <dgm:t>
        <a:bodyPr/>
        <a:lstStyle/>
        <a:p>
          <a:endParaRPr lang="en-US"/>
        </a:p>
      </dgm:t>
    </dgm:pt>
    <dgm:pt modelId="{913F8F42-A20F-44B1-9325-49060C14137D}" type="sibTrans" cxnId="{3E51F975-92CE-4AD1-9DEE-39E2AAA7371B}">
      <dgm:prSet/>
      <dgm:spPr/>
      <dgm:t>
        <a:bodyPr/>
        <a:lstStyle/>
        <a:p>
          <a:endParaRPr lang="en-US"/>
        </a:p>
      </dgm:t>
    </dgm:pt>
    <dgm:pt modelId="{5A2899EB-4B09-4547-8585-C921F2B54CBC}">
      <dgm:prSet/>
      <dgm:spPr/>
      <dgm:t>
        <a:bodyPr/>
        <a:lstStyle/>
        <a:p>
          <a:r>
            <a:rPr lang="bn-BD" dirty="0" smtClean="0">
              <a:latin typeface="NikoshBAN" pitchFamily="2" charset="0"/>
              <a:cs typeface="NikoshBAN" pitchFamily="2" charset="0"/>
            </a:rPr>
            <a:t>ত্যাগ ইত্যাদি </a:t>
          </a:r>
          <a:endParaRPr lang="en-US" dirty="0"/>
        </a:p>
      </dgm:t>
    </dgm:pt>
    <dgm:pt modelId="{EE35B54C-3A81-4672-8272-6D8254F4DD99}" type="parTrans" cxnId="{F5B1D9C4-5917-45EC-AECC-8599F36F414C}">
      <dgm:prSet/>
      <dgm:spPr/>
      <dgm:t>
        <a:bodyPr/>
        <a:lstStyle/>
        <a:p>
          <a:endParaRPr lang="en-US"/>
        </a:p>
      </dgm:t>
    </dgm:pt>
    <dgm:pt modelId="{8AA68523-DF63-4EF6-9749-1FD9B37BE7F8}" type="sibTrans" cxnId="{F5B1D9C4-5917-45EC-AECC-8599F36F414C}">
      <dgm:prSet/>
      <dgm:spPr/>
      <dgm:t>
        <a:bodyPr/>
        <a:lstStyle/>
        <a:p>
          <a:endParaRPr lang="en-US"/>
        </a:p>
      </dgm:t>
    </dgm:pt>
    <dgm:pt modelId="{A58F715F-80E5-4342-9B9C-F37D796622FF}" type="pres">
      <dgm:prSet presAssocID="{E6405891-B90C-4647-9524-C661ACFB9CC6}" presName="diagram" presStyleCnt="0">
        <dgm:presLayoutVars>
          <dgm:chPref val="1"/>
          <dgm:dir/>
          <dgm:animOne val="branch"/>
          <dgm:animLvl val="lvl"/>
          <dgm:resizeHandles val="exact"/>
        </dgm:presLayoutVars>
      </dgm:prSet>
      <dgm:spPr/>
    </dgm:pt>
    <dgm:pt modelId="{53B11D24-830D-4B23-8D6D-AA560D6C176D}" type="pres">
      <dgm:prSet presAssocID="{BD736F7D-4433-44A6-800A-52329FDE515E}" presName="root1" presStyleCnt="0"/>
      <dgm:spPr/>
    </dgm:pt>
    <dgm:pt modelId="{5A39E1E5-235C-40D0-8BA2-D730A6B70DEF}" type="pres">
      <dgm:prSet presAssocID="{BD736F7D-4433-44A6-800A-52329FDE515E}" presName="LevelOneTextNode" presStyleLbl="node0" presStyleIdx="0" presStyleCnt="1">
        <dgm:presLayoutVars>
          <dgm:chPref val="3"/>
        </dgm:presLayoutVars>
      </dgm:prSet>
      <dgm:spPr/>
      <dgm:t>
        <a:bodyPr/>
        <a:lstStyle/>
        <a:p>
          <a:endParaRPr lang="en-US"/>
        </a:p>
      </dgm:t>
    </dgm:pt>
    <dgm:pt modelId="{38FAC84A-1F4A-46D3-AD0E-0A1005FCD5BF}" type="pres">
      <dgm:prSet presAssocID="{BD736F7D-4433-44A6-800A-52329FDE515E}" presName="level2hierChild" presStyleCnt="0"/>
      <dgm:spPr/>
    </dgm:pt>
    <dgm:pt modelId="{3412BDB1-F3AA-4E90-9AB9-19F87E170EB2}" type="pres">
      <dgm:prSet presAssocID="{8B4FA589-69D3-4B55-904B-AE380A820EAA}" presName="conn2-1" presStyleLbl="parChTrans1D2" presStyleIdx="0" presStyleCnt="4"/>
      <dgm:spPr/>
    </dgm:pt>
    <dgm:pt modelId="{6D4AA5A5-7217-4163-A5A3-BE0A029F2877}" type="pres">
      <dgm:prSet presAssocID="{8B4FA589-69D3-4B55-904B-AE380A820EAA}" presName="connTx" presStyleLbl="parChTrans1D2" presStyleIdx="0" presStyleCnt="4"/>
      <dgm:spPr/>
    </dgm:pt>
    <dgm:pt modelId="{D9331903-E9D9-47EA-90F3-7E23ABAE621E}" type="pres">
      <dgm:prSet presAssocID="{1185F406-EE15-4315-BEC5-706196A740B6}" presName="root2" presStyleCnt="0"/>
      <dgm:spPr/>
    </dgm:pt>
    <dgm:pt modelId="{B0E4871C-94E5-4138-A1C4-3EB4921A556A}" type="pres">
      <dgm:prSet presAssocID="{1185F406-EE15-4315-BEC5-706196A740B6}" presName="LevelTwoTextNode" presStyleLbl="node2" presStyleIdx="0" presStyleCnt="4">
        <dgm:presLayoutVars>
          <dgm:chPref val="3"/>
        </dgm:presLayoutVars>
      </dgm:prSet>
      <dgm:spPr/>
      <dgm:t>
        <a:bodyPr/>
        <a:lstStyle/>
        <a:p>
          <a:endParaRPr lang="en-US"/>
        </a:p>
      </dgm:t>
    </dgm:pt>
    <dgm:pt modelId="{C9D895C1-B7A5-4B49-8BAC-356365C77B12}" type="pres">
      <dgm:prSet presAssocID="{1185F406-EE15-4315-BEC5-706196A740B6}" presName="level3hierChild" presStyleCnt="0"/>
      <dgm:spPr/>
    </dgm:pt>
    <dgm:pt modelId="{6EB2B78C-606D-49AA-93BF-DAC2B94DEB4A}" type="pres">
      <dgm:prSet presAssocID="{84957743-6702-4E1E-9E3F-C3DDD8E2D6C9}" presName="conn2-1" presStyleLbl="parChTrans1D2" presStyleIdx="1" presStyleCnt="4"/>
      <dgm:spPr/>
    </dgm:pt>
    <dgm:pt modelId="{4E5C0BEA-1FCE-4B5F-AEA2-5CDB11A06415}" type="pres">
      <dgm:prSet presAssocID="{84957743-6702-4E1E-9E3F-C3DDD8E2D6C9}" presName="connTx" presStyleLbl="parChTrans1D2" presStyleIdx="1" presStyleCnt="4"/>
      <dgm:spPr/>
    </dgm:pt>
    <dgm:pt modelId="{89B977EA-C20D-4110-B3F3-F378C0595978}" type="pres">
      <dgm:prSet presAssocID="{CA6AA65A-EA11-44A7-9180-9F63D7952D37}" presName="root2" presStyleCnt="0"/>
      <dgm:spPr/>
    </dgm:pt>
    <dgm:pt modelId="{61BB1C45-ECDD-4AE8-934B-7B3B1CE7A663}" type="pres">
      <dgm:prSet presAssocID="{CA6AA65A-EA11-44A7-9180-9F63D7952D37}" presName="LevelTwoTextNode" presStyleLbl="node2" presStyleIdx="1" presStyleCnt="4">
        <dgm:presLayoutVars>
          <dgm:chPref val="3"/>
        </dgm:presLayoutVars>
      </dgm:prSet>
      <dgm:spPr/>
      <dgm:t>
        <a:bodyPr/>
        <a:lstStyle/>
        <a:p>
          <a:endParaRPr lang="en-US"/>
        </a:p>
      </dgm:t>
    </dgm:pt>
    <dgm:pt modelId="{D14F1A22-2CF4-4E60-8A80-3466A1AADECE}" type="pres">
      <dgm:prSet presAssocID="{CA6AA65A-EA11-44A7-9180-9F63D7952D37}" presName="level3hierChild" presStyleCnt="0"/>
      <dgm:spPr/>
    </dgm:pt>
    <dgm:pt modelId="{A62B3E6B-3E5C-4B5A-A456-1850DA83BAA2}" type="pres">
      <dgm:prSet presAssocID="{67E8D109-AE3F-46E7-88B3-4070594DBB6C}" presName="conn2-1" presStyleLbl="parChTrans1D2" presStyleIdx="2" presStyleCnt="4"/>
      <dgm:spPr/>
    </dgm:pt>
    <dgm:pt modelId="{0606D8A7-BA27-485F-8275-A6ED10D43CE6}" type="pres">
      <dgm:prSet presAssocID="{67E8D109-AE3F-46E7-88B3-4070594DBB6C}" presName="connTx" presStyleLbl="parChTrans1D2" presStyleIdx="2" presStyleCnt="4"/>
      <dgm:spPr/>
    </dgm:pt>
    <dgm:pt modelId="{49BDB081-1B5E-4BF9-9ED8-9077B094EB28}" type="pres">
      <dgm:prSet presAssocID="{3E4FCAEA-9DA9-4B8C-AD63-13AFD42329D8}" presName="root2" presStyleCnt="0"/>
      <dgm:spPr/>
    </dgm:pt>
    <dgm:pt modelId="{F91C5FC6-A236-4F64-AD47-5C9AB93062C0}" type="pres">
      <dgm:prSet presAssocID="{3E4FCAEA-9DA9-4B8C-AD63-13AFD42329D8}" presName="LevelTwoTextNode" presStyleLbl="node2" presStyleIdx="2" presStyleCnt="4">
        <dgm:presLayoutVars>
          <dgm:chPref val="3"/>
        </dgm:presLayoutVars>
      </dgm:prSet>
      <dgm:spPr/>
    </dgm:pt>
    <dgm:pt modelId="{96745FDD-7146-41FE-9C86-55B40479340D}" type="pres">
      <dgm:prSet presAssocID="{3E4FCAEA-9DA9-4B8C-AD63-13AFD42329D8}" presName="level3hierChild" presStyleCnt="0"/>
      <dgm:spPr/>
    </dgm:pt>
    <dgm:pt modelId="{B7776AA8-D6E4-43A3-A4B6-5AF82DC09AF8}" type="pres">
      <dgm:prSet presAssocID="{EE35B54C-3A81-4672-8272-6D8254F4DD99}" presName="conn2-1" presStyleLbl="parChTrans1D2" presStyleIdx="3" presStyleCnt="4"/>
      <dgm:spPr/>
    </dgm:pt>
    <dgm:pt modelId="{F0D8E406-A040-47A0-A0BB-A28691B5DD61}" type="pres">
      <dgm:prSet presAssocID="{EE35B54C-3A81-4672-8272-6D8254F4DD99}" presName="connTx" presStyleLbl="parChTrans1D2" presStyleIdx="3" presStyleCnt="4"/>
      <dgm:spPr/>
    </dgm:pt>
    <dgm:pt modelId="{CF5FE5DE-35F1-4DFD-8476-8661285F0C82}" type="pres">
      <dgm:prSet presAssocID="{5A2899EB-4B09-4547-8585-C921F2B54CBC}" presName="root2" presStyleCnt="0"/>
      <dgm:spPr/>
    </dgm:pt>
    <dgm:pt modelId="{4A1A976D-6418-4A0E-8C77-EFC77577C53A}" type="pres">
      <dgm:prSet presAssocID="{5A2899EB-4B09-4547-8585-C921F2B54CBC}" presName="LevelTwoTextNode" presStyleLbl="node2" presStyleIdx="3" presStyleCnt="4">
        <dgm:presLayoutVars>
          <dgm:chPref val="3"/>
        </dgm:presLayoutVars>
      </dgm:prSet>
      <dgm:spPr/>
    </dgm:pt>
    <dgm:pt modelId="{9BFCCD22-94DB-4111-95D7-6450EF6B8BD0}" type="pres">
      <dgm:prSet presAssocID="{5A2899EB-4B09-4547-8585-C921F2B54CBC}" presName="level3hierChild" presStyleCnt="0"/>
      <dgm:spPr/>
    </dgm:pt>
  </dgm:ptLst>
  <dgm:cxnLst>
    <dgm:cxn modelId="{E4E6CE29-BB3E-4BD7-856F-C8CF4E6B2962}" type="presOf" srcId="{CA6AA65A-EA11-44A7-9180-9F63D7952D37}" destId="{61BB1C45-ECDD-4AE8-934B-7B3B1CE7A663}" srcOrd="0" destOrd="0" presId="urn:microsoft.com/office/officeart/2005/8/layout/hierarchy2"/>
    <dgm:cxn modelId="{C5DCDF07-B252-4F23-B259-2E848CB4EF25}" type="presOf" srcId="{1185F406-EE15-4315-BEC5-706196A740B6}" destId="{B0E4871C-94E5-4138-A1C4-3EB4921A556A}" srcOrd="0" destOrd="0" presId="urn:microsoft.com/office/officeart/2005/8/layout/hierarchy2"/>
    <dgm:cxn modelId="{5187993C-BB20-4B94-8FF1-6DD9582B7944}" srcId="{BD736F7D-4433-44A6-800A-52329FDE515E}" destId="{CA6AA65A-EA11-44A7-9180-9F63D7952D37}" srcOrd="1" destOrd="0" parTransId="{84957743-6702-4E1E-9E3F-C3DDD8E2D6C9}" sibTransId="{2472729D-449D-4007-945E-D9484502C0DA}"/>
    <dgm:cxn modelId="{F5B1D9C4-5917-45EC-AECC-8599F36F414C}" srcId="{BD736F7D-4433-44A6-800A-52329FDE515E}" destId="{5A2899EB-4B09-4547-8585-C921F2B54CBC}" srcOrd="3" destOrd="0" parTransId="{EE35B54C-3A81-4672-8272-6D8254F4DD99}" sibTransId="{8AA68523-DF63-4EF6-9749-1FD9B37BE7F8}"/>
    <dgm:cxn modelId="{3182032E-6DEA-456F-A455-C060CDF47D71}" type="presOf" srcId="{5A2899EB-4B09-4547-8585-C921F2B54CBC}" destId="{4A1A976D-6418-4A0E-8C77-EFC77577C53A}" srcOrd="0" destOrd="0" presId="urn:microsoft.com/office/officeart/2005/8/layout/hierarchy2"/>
    <dgm:cxn modelId="{71A7B228-321B-409D-9293-B5DF3029C87C}" type="presOf" srcId="{84957743-6702-4E1E-9E3F-C3DDD8E2D6C9}" destId="{6EB2B78C-606D-49AA-93BF-DAC2B94DEB4A}" srcOrd="0" destOrd="0" presId="urn:microsoft.com/office/officeart/2005/8/layout/hierarchy2"/>
    <dgm:cxn modelId="{3E51F975-92CE-4AD1-9DEE-39E2AAA7371B}" srcId="{BD736F7D-4433-44A6-800A-52329FDE515E}" destId="{3E4FCAEA-9DA9-4B8C-AD63-13AFD42329D8}" srcOrd="2" destOrd="0" parTransId="{67E8D109-AE3F-46E7-88B3-4070594DBB6C}" sibTransId="{913F8F42-A20F-44B1-9325-49060C14137D}"/>
    <dgm:cxn modelId="{AFB45EC3-F146-48F5-B65C-3828298D16FF}" type="presOf" srcId="{8B4FA589-69D3-4B55-904B-AE380A820EAA}" destId="{3412BDB1-F3AA-4E90-9AB9-19F87E170EB2}" srcOrd="0" destOrd="0" presId="urn:microsoft.com/office/officeart/2005/8/layout/hierarchy2"/>
    <dgm:cxn modelId="{F3408AD0-9A86-4F09-9670-E7C61695F248}" type="presOf" srcId="{E6405891-B90C-4647-9524-C661ACFB9CC6}" destId="{A58F715F-80E5-4342-9B9C-F37D796622FF}" srcOrd="0" destOrd="0" presId="urn:microsoft.com/office/officeart/2005/8/layout/hierarchy2"/>
    <dgm:cxn modelId="{CBDF118A-4B1E-4183-A6F5-74D2C7060BD8}" type="presOf" srcId="{BD736F7D-4433-44A6-800A-52329FDE515E}" destId="{5A39E1E5-235C-40D0-8BA2-D730A6B70DEF}" srcOrd="0" destOrd="0" presId="urn:microsoft.com/office/officeart/2005/8/layout/hierarchy2"/>
    <dgm:cxn modelId="{A971EB54-0B9C-4129-B9DE-E64047821B57}" type="presOf" srcId="{EE35B54C-3A81-4672-8272-6D8254F4DD99}" destId="{B7776AA8-D6E4-43A3-A4B6-5AF82DC09AF8}" srcOrd="0" destOrd="0" presId="urn:microsoft.com/office/officeart/2005/8/layout/hierarchy2"/>
    <dgm:cxn modelId="{CCDA97C3-FF4A-471F-B88C-15D280D8B85C}" type="presOf" srcId="{84957743-6702-4E1E-9E3F-C3DDD8E2D6C9}" destId="{4E5C0BEA-1FCE-4B5F-AEA2-5CDB11A06415}" srcOrd="1" destOrd="0" presId="urn:microsoft.com/office/officeart/2005/8/layout/hierarchy2"/>
    <dgm:cxn modelId="{1568A4C6-AA2C-44A9-9EAB-E3CC85EA651F}" type="presOf" srcId="{67E8D109-AE3F-46E7-88B3-4070594DBB6C}" destId="{A62B3E6B-3E5C-4B5A-A456-1850DA83BAA2}" srcOrd="0" destOrd="0" presId="urn:microsoft.com/office/officeart/2005/8/layout/hierarchy2"/>
    <dgm:cxn modelId="{0AA222A5-B38F-43E6-8CF6-EA630F4AF77A}" type="presOf" srcId="{EE35B54C-3A81-4672-8272-6D8254F4DD99}" destId="{F0D8E406-A040-47A0-A0BB-A28691B5DD61}" srcOrd="1" destOrd="0" presId="urn:microsoft.com/office/officeart/2005/8/layout/hierarchy2"/>
    <dgm:cxn modelId="{45A7360B-64D4-45F3-8093-865C33899DE1}" srcId="{BD736F7D-4433-44A6-800A-52329FDE515E}" destId="{1185F406-EE15-4315-BEC5-706196A740B6}" srcOrd="0" destOrd="0" parTransId="{8B4FA589-69D3-4B55-904B-AE380A820EAA}" sibTransId="{E887D77F-0477-448E-8183-E1DB6199C9A6}"/>
    <dgm:cxn modelId="{F933F11F-0289-4FA8-AF24-25A070873F54}" type="presOf" srcId="{8B4FA589-69D3-4B55-904B-AE380A820EAA}" destId="{6D4AA5A5-7217-4163-A5A3-BE0A029F2877}" srcOrd="1" destOrd="0" presId="urn:microsoft.com/office/officeart/2005/8/layout/hierarchy2"/>
    <dgm:cxn modelId="{03CADEC1-9F1D-4A11-81D2-D4E3D0B1AC89}" type="presOf" srcId="{3E4FCAEA-9DA9-4B8C-AD63-13AFD42329D8}" destId="{F91C5FC6-A236-4F64-AD47-5C9AB93062C0}" srcOrd="0" destOrd="0" presId="urn:microsoft.com/office/officeart/2005/8/layout/hierarchy2"/>
    <dgm:cxn modelId="{E4658A46-9EBA-4DD8-A39D-E4EE0DAEFA37}" type="presOf" srcId="{67E8D109-AE3F-46E7-88B3-4070594DBB6C}" destId="{0606D8A7-BA27-485F-8275-A6ED10D43CE6}" srcOrd="1" destOrd="0" presId="urn:microsoft.com/office/officeart/2005/8/layout/hierarchy2"/>
    <dgm:cxn modelId="{74C984A0-5D71-4AFE-95B9-5F2319D90FD8}" srcId="{E6405891-B90C-4647-9524-C661ACFB9CC6}" destId="{BD736F7D-4433-44A6-800A-52329FDE515E}" srcOrd="0" destOrd="0" parTransId="{A2C467BD-F9ED-486F-A58C-034A95320122}" sibTransId="{BE731604-295F-4F98-A36B-CA8310102516}"/>
    <dgm:cxn modelId="{8508D9A1-2AEF-4D0D-9213-116813937918}" type="presParOf" srcId="{A58F715F-80E5-4342-9B9C-F37D796622FF}" destId="{53B11D24-830D-4B23-8D6D-AA560D6C176D}" srcOrd="0" destOrd="0" presId="urn:microsoft.com/office/officeart/2005/8/layout/hierarchy2"/>
    <dgm:cxn modelId="{2241E55C-6B9E-4473-9A19-8C26CF3A7EE6}" type="presParOf" srcId="{53B11D24-830D-4B23-8D6D-AA560D6C176D}" destId="{5A39E1E5-235C-40D0-8BA2-D730A6B70DEF}" srcOrd="0" destOrd="0" presId="urn:microsoft.com/office/officeart/2005/8/layout/hierarchy2"/>
    <dgm:cxn modelId="{AC2B1291-3C0A-4DCE-8BAB-CDD78E319F07}" type="presParOf" srcId="{53B11D24-830D-4B23-8D6D-AA560D6C176D}" destId="{38FAC84A-1F4A-46D3-AD0E-0A1005FCD5BF}" srcOrd="1" destOrd="0" presId="urn:microsoft.com/office/officeart/2005/8/layout/hierarchy2"/>
    <dgm:cxn modelId="{C0860955-26DE-4D04-A9D3-8EE711CA1C7E}" type="presParOf" srcId="{38FAC84A-1F4A-46D3-AD0E-0A1005FCD5BF}" destId="{3412BDB1-F3AA-4E90-9AB9-19F87E170EB2}" srcOrd="0" destOrd="0" presId="urn:microsoft.com/office/officeart/2005/8/layout/hierarchy2"/>
    <dgm:cxn modelId="{19FAB89B-DDF9-418C-AF53-3AA8B3F4EF99}" type="presParOf" srcId="{3412BDB1-F3AA-4E90-9AB9-19F87E170EB2}" destId="{6D4AA5A5-7217-4163-A5A3-BE0A029F2877}" srcOrd="0" destOrd="0" presId="urn:microsoft.com/office/officeart/2005/8/layout/hierarchy2"/>
    <dgm:cxn modelId="{B2F6D746-B38A-408F-84FB-BDF5DF67C8E4}" type="presParOf" srcId="{38FAC84A-1F4A-46D3-AD0E-0A1005FCD5BF}" destId="{D9331903-E9D9-47EA-90F3-7E23ABAE621E}" srcOrd="1" destOrd="0" presId="urn:microsoft.com/office/officeart/2005/8/layout/hierarchy2"/>
    <dgm:cxn modelId="{9281FBEE-3511-46E5-8C4A-3BB4271AF316}" type="presParOf" srcId="{D9331903-E9D9-47EA-90F3-7E23ABAE621E}" destId="{B0E4871C-94E5-4138-A1C4-3EB4921A556A}" srcOrd="0" destOrd="0" presId="urn:microsoft.com/office/officeart/2005/8/layout/hierarchy2"/>
    <dgm:cxn modelId="{E74BCD2D-A4CC-4ACA-A7B4-E0A2AA73784A}" type="presParOf" srcId="{D9331903-E9D9-47EA-90F3-7E23ABAE621E}" destId="{C9D895C1-B7A5-4B49-8BAC-356365C77B12}" srcOrd="1" destOrd="0" presId="urn:microsoft.com/office/officeart/2005/8/layout/hierarchy2"/>
    <dgm:cxn modelId="{7FB95651-FAA5-4AD5-88F0-F69F88799BD1}" type="presParOf" srcId="{38FAC84A-1F4A-46D3-AD0E-0A1005FCD5BF}" destId="{6EB2B78C-606D-49AA-93BF-DAC2B94DEB4A}" srcOrd="2" destOrd="0" presId="urn:microsoft.com/office/officeart/2005/8/layout/hierarchy2"/>
    <dgm:cxn modelId="{E889B2B8-ECE5-404C-A0A2-03E252D39A40}" type="presParOf" srcId="{6EB2B78C-606D-49AA-93BF-DAC2B94DEB4A}" destId="{4E5C0BEA-1FCE-4B5F-AEA2-5CDB11A06415}" srcOrd="0" destOrd="0" presId="urn:microsoft.com/office/officeart/2005/8/layout/hierarchy2"/>
    <dgm:cxn modelId="{F7B5F909-C2D6-4BBB-976B-592914589915}" type="presParOf" srcId="{38FAC84A-1F4A-46D3-AD0E-0A1005FCD5BF}" destId="{89B977EA-C20D-4110-B3F3-F378C0595978}" srcOrd="3" destOrd="0" presId="urn:microsoft.com/office/officeart/2005/8/layout/hierarchy2"/>
    <dgm:cxn modelId="{B47371C7-F6C0-4C11-BC4A-17FAAD87A65E}" type="presParOf" srcId="{89B977EA-C20D-4110-B3F3-F378C0595978}" destId="{61BB1C45-ECDD-4AE8-934B-7B3B1CE7A663}" srcOrd="0" destOrd="0" presId="urn:microsoft.com/office/officeart/2005/8/layout/hierarchy2"/>
    <dgm:cxn modelId="{DD1D856E-5D16-4AE8-8486-73DF34A7D1CE}" type="presParOf" srcId="{89B977EA-C20D-4110-B3F3-F378C0595978}" destId="{D14F1A22-2CF4-4E60-8A80-3466A1AADECE}" srcOrd="1" destOrd="0" presId="urn:microsoft.com/office/officeart/2005/8/layout/hierarchy2"/>
    <dgm:cxn modelId="{D0C5DF46-453C-4793-8335-5FB8F72A691E}" type="presParOf" srcId="{38FAC84A-1F4A-46D3-AD0E-0A1005FCD5BF}" destId="{A62B3E6B-3E5C-4B5A-A456-1850DA83BAA2}" srcOrd="4" destOrd="0" presId="urn:microsoft.com/office/officeart/2005/8/layout/hierarchy2"/>
    <dgm:cxn modelId="{C0C48974-16B5-4109-95C9-0C6F6548EDC3}" type="presParOf" srcId="{A62B3E6B-3E5C-4B5A-A456-1850DA83BAA2}" destId="{0606D8A7-BA27-485F-8275-A6ED10D43CE6}" srcOrd="0" destOrd="0" presId="urn:microsoft.com/office/officeart/2005/8/layout/hierarchy2"/>
    <dgm:cxn modelId="{3481C1E2-C9A4-4F7D-B9C2-26132B05C542}" type="presParOf" srcId="{38FAC84A-1F4A-46D3-AD0E-0A1005FCD5BF}" destId="{49BDB081-1B5E-4BF9-9ED8-9077B094EB28}" srcOrd="5" destOrd="0" presId="urn:microsoft.com/office/officeart/2005/8/layout/hierarchy2"/>
    <dgm:cxn modelId="{03D8C1DB-12BA-4878-A889-BA9947D5C695}" type="presParOf" srcId="{49BDB081-1B5E-4BF9-9ED8-9077B094EB28}" destId="{F91C5FC6-A236-4F64-AD47-5C9AB93062C0}" srcOrd="0" destOrd="0" presId="urn:microsoft.com/office/officeart/2005/8/layout/hierarchy2"/>
    <dgm:cxn modelId="{07FFD69E-265F-422B-AC3C-2B0180A6F532}" type="presParOf" srcId="{49BDB081-1B5E-4BF9-9ED8-9077B094EB28}" destId="{96745FDD-7146-41FE-9C86-55B40479340D}" srcOrd="1" destOrd="0" presId="urn:microsoft.com/office/officeart/2005/8/layout/hierarchy2"/>
    <dgm:cxn modelId="{BA477CAE-4472-4D35-A0E9-F0A0E2BB49A2}" type="presParOf" srcId="{38FAC84A-1F4A-46D3-AD0E-0A1005FCD5BF}" destId="{B7776AA8-D6E4-43A3-A4B6-5AF82DC09AF8}" srcOrd="6" destOrd="0" presId="urn:microsoft.com/office/officeart/2005/8/layout/hierarchy2"/>
    <dgm:cxn modelId="{8DA45B8F-E206-4FA6-B4AE-0E07C695856C}" type="presParOf" srcId="{B7776AA8-D6E4-43A3-A4B6-5AF82DC09AF8}" destId="{F0D8E406-A040-47A0-A0BB-A28691B5DD61}" srcOrd="0" destOrd="0" presId="urn:microsoft.com/office/officeart/2005/8/layout/hierarchy2"/>
    <dgm:cxn modelId="{12B11AE8-B33E-45B7-8343-3D6894DFC348}" type="presParOf" srcId="{38FAC84A-1F4A-46D3-AD0E-0A1005FCD5BF}" destId="{CF5FE5DE-35F1-4DFD-8476-8661285F0C82}" srcOrd="7" destOrd="0" presId="urn:microsoft.com/office/officeart/2005/8/layout/hierarchy2"/>
    <dgm:cxn modelId="{7A9B616F-0FCA-4A0E-AEC8-C24A7A7AB8E9}" type="presParOf" srcId="{CF5FE5DE-35F1-4DFD-8476-8661285F0C82}" destId="{4A1A976D-6418-4A0E-8C77-EFC77577C53A}" srcOrd="0" destOrd="0" presId="urn:microsoft.com/office/officeart/2005/8/layout/hierarchy2"/>
    <dgm:cxn modelId="{26124AA9-9F4F-4205-8698-65855682A1EA}" type="presParOf" srcId="{CF5FE5DE-35F1-4DFD-8476-8661285F0C82}" destId="{9BFCCD22-94DB-4111-95D7-6450EF6B8BD0}" srcOrd="1" destOrd="0" presId="urn:microsoft.com/office/officeart/2005/8/layout/hierarchy2"/>
  </dgm:cxnLst>
  <dgm:bg/>
  <dgm:whole/>
</dgm:dataModel>
</file>

<file path=ppt/diagrams/data2.xml><?xml version="1.0" encoding="utf-8"?>
<dgm:dataModel xmlns:dgm="http://schemas.openxmlformats.org/drawingml/2006/diagram" xmlns:a="http://schemas.openxmlformats.org/drawingml/2006/main">
  <dgm:ptLst>
    <dgm:pt modelId="{23995024-D9F2-45EA-97BB-F6DFDC3CA2D3}" type="doc">
      <dgm:prSet loTypeId="urn:microsoft.com/office/officeart/2005/8/layout/radial1" loCatId="cycle" qsTypeId="urn:microsoft.com/office/officeart/2005/8/quickstyle/simple1" qsCatId="simple" csTypeId="urn:microsoft.com/office/officeart/2005/8/colors/colorful1" csCatId="colorful" phldr="1"/>
      <dgm:spPr/>
      <dgm:t>
        <a:bodyPr/>
        <a:lstStyle/>
        <a:p>
          <a:endParaRPr lang="en-US"/>
        </a:p>
      </dgm:t>
    </dgm:pt>
    <dgm:pt modelId="{85D11936-A935-46F7-BCA5-2F6EA57D9313}">
      <dgm:prSet phldrT="[Text]"/>
      <dgm:spPr/>
      <dgm:t>
        <a:bodyPr/>
        <a:lstStyle/>
        <a:p>
          <a:r>
            <a:rPr lang="bn-BD" dirty="0" smtClean="0">
              <a:latin typeface="NikoshBAN" pitchFamily="2" charset="0"/>
              <a:cs typeface="NikoshBAN" pitchFamily="2" charset="0"/>
            </a:rPr>
            <a:t>কুরবানি </a:t>
          </a:r>
          <a:endParaRPr lang="en-US" dirty="0">
            <a:latin typeface="NikoshBAN" pitchFamily="2" charset="0"/>
            <a:cs typeface="NikoshBAN" pitchFamily="2" charset="0"/>
          </a:endParaRPr>
        </a:p>
      </dgm:t>
    </dgm:pt>
    <dgm:pt modelId="{D9455C29-B6C9-4393-9AEB-69795103651A}" type="parTrans" cxnId="{9E5095CB-4A60-4CF9-8CA6-81E17F43E1E9}">
      <dgm:prSet/>
      <dgm:spPr/>
      <dgm:t>
        <a:bodyPr/>
        <a:lstStyle/>
        <a:p>
          <a:endParaRPr lang="en-US"/>
        </a:p>
      </dgm:t>
    </dgm:pt>
    <dgm:pt modelId="{43B4E204-ED5A-4293-AC89-D051DCA4B8AB}" type="sibTrans" cxnId="{9E5095CB-4A60-4CF9-8CA6-81E17F43E1E9}">
      <dgm:prSet/>
      <dgm:spPr/>
      <dgm:t>
        <a:bodyPr/>
        <a:lstStyle/>
        <a:p>
          <a:endParaRPr lang="en-US"/>
        </a:p>
      </dgm:t>
    </dgm:pt>
    <dgm:pt modelId="{AB53FF8D-9B50-4F70-9553-21196B0E1F44}">
      <dgm:prSet phldrT="[Text]" custT="1"/>
      <dgm:spPr/>
      <dgm:t>
        <a:bodyPr/>
        <a:lstStyle/>
        <a:p>
          <a:r>
            <a:rPr lang="en-US" sz="2800" dirty="0" err="1" smtClean="0">
              <a:latin typeface="NikoshBAN" pitchFamily="2" charset="0"/>
              <a:cs typeface="NikoshBAN" pitchFamily="2" charset="0"/>
            </a:rPr>
            <a:t>নিসাব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পরিমান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সম্পদ</a:t>
          </a:r>
          <a:r>
            <a:rPr lang="en-US" sz="2800" dirty="0" smtClean="0">
              <a:latin typeface="NikoshBAN" pitchFamily="2" charset="0"/>
              <a:cs typeface="NikoshBAN" pitchFamily="2" charset="0"/>
            </a:rPr>
            <a:t> </a:t>
          </a:r>
          <a:endParaRPr lang="en-US" sz="2800" dirty="0">
            <a:latin typeface="NikoshBAN" pitchFamily="2" charset="0"/>
            <a:cs typeface="NikoshBAN" pitchFamily="2" charset="0"/>
          </a:endParaRPr>
        </a:p>
      </dgm:t>
    </dgm:pt>
    <dgm:pt modelId="{4FD1F424-8575-4A86-9C25-62BB00B8A487}" type="parTrans" cxnId="{3808D8B4-21B1-4655-B4CF-588D440DA0AF}">
      <dgm:prSet/>
      <dgm:spPr/>
      <dgm:t>
        <a:bodyPr/>
        <a:lstStyle/>
        <a:p>
          <a:endParaRPr lang="en-US"/>
        </a:p>
      </dgm:t>
    </dgm:pt>
    <dgm:pt modelId="{E74A56E6-2825-4BCE-A15D-278E52B2A18C}" type="sibTrans" cxnId="{3808D8B4-21B1-4655-B4CF-588D440DA0AF}">
      <dgm:prSet/>
      <dgm:spPr/>
      <dgm:t>
        <a:bodyPr/>
        <a:lstStyle/>
        <a:p>
          <a:endParaRPr lang="en-US"/>
        </a:p>
      </dgm:t>
    </dgm:pt>
    <dgm:pt modelId="{AC0C1A71-73C3-482E-8327-36A6621A7AF4}">
      <dgm:prSet phldrT="[Text]" custT="1"/>
      <dgm:spPr/>
      <dgm:t>
        <a:bodyPr/>
        <a:lstStyle/>
        <a:p>
          <a:r>
            <a:rPr lang="en-US" sz="3200" dirty="0" smtClean="0">
              <a:latin typeface="NikoshBAN" pitchFamily="2" charset="0"/>
              <a:cs typeface="NikoshBAN" pitchFamily="2" charset="0"/>
            </a:rPr>
            <a:t>১০-১২ </a:t>
          </a:r>
          <a:r>
            <a:rPr lang="en-US" sz="3200" dirty="0" err="1" smtClean="0">
              <a:latin typeface="NikoshBAN" pitchFamily="2" charset="0"/>
              <a:cs typeface="NikoshBAN" pitchFamily="2" charset="0"/>
            </a:rPr>
            <a:t>জিলহজ</a:t>
          </a:r>
          <a:endParaRPr lang="en-US" sz="3200" dirty="0">
            <a:latin typeface="NikoshBAN" pitchFamily="2" charset="0"/>
            <a:cs typeface="NikoshBAN" pitchFamily="2" charset="0"/>
          </a:endParaRPr>
        </a:p>
      </dgm:t>
    </dgm:pt>
    <dgm:pt modelId="{FDE550FC-E1CF-432C-B35E-BBB0FC3E3977}" type="parTrans" cxnId="{2E1AFC3D-4D9D-4192-A792-F312A9911ECC}">
      <dgm:prSet/>
      <dgm:spPr/>
      <dgm:t>
        <a:bodyPr/>
        <a:lstStyle/>
        <a:p>
          <a:endParaRPr lang="en-US"/>
        </a:p>
      </dgm:t>
    </dgm:pt>
    <dgm:pt modelId="{54BBA4EF-47FD-43AA-A89C-B785991B69B4}" type="sibTrans" cxnId="{2E1AFC3D-4D9D-4192-A792-F312A9911ECC}">
      <dgm:prSet/>
      <dgm:spPr/>
      <dgm:t>
        <a:bodyPr/>
        <a:lstStyle/>
        <a:p>
          <a:endParaRPr lang="en-US"/>
        </a:p>
      </dgm:t>
    </dgm:pt>
    <dgm:pt modelId="{1205BA71-9C9D-433F-866F-B06C34340AFF}">
      <dgm:prSet phldrT="[Text]" custT="1"/>
      <dgm:spPr/>
      <dgm:t>
        <a:bodyPr/>
        <a:lstStyle/>
        <a:p>
          <a:r>
            <a:rPr lang="en-US" sz="2800" dirty="0" err="1" smtClean="0">
              <a:latin typeface="NikoshBAN" pitchFamily="2" charset="0"/>
              <a:cs typeface="NikoshBAN" pitchFamily="2" charset="0"/>
            </a:rPr>
            <a:t>গরু</a:t>
          </a:r>
          <a:r>
            <a:rPr lang="bn-BD" sz="2800" dirty="0" smtClean="0">
              <a:latin typeface="NikoshBAN" pitchFamily="2" charset="0"/>
              <a:cs typeface="NikoshBAN" pitchFamily="2" charset="0"/>
            </a:rPr>
            <a:t> ছাগল </a:t>
          </a:r>
          <a:r>
            <a:rPr lang="en-US" sz="2800" dirty="0" err="1" smtClean="0">
              <a:latin typeface="NikoshBAN" pitchFamily="2" charset="0"/>
              <a:cs typeface="NikoshBAN" pitchFamily="2" charset="0"/>
            </a:rPr>
            <a:t>দুম্বা</a:t>
          </a:r>
          <a:r>
            <a:rPr lang="en-US" sz="2800" dirty="0" smtClean="0">
              <a:latin typeface="NikoshBAN" pitchFamily="2" charset="0"/>
              <a:cs typeface="NikoshBAN" pitchFamily="2" charset="0"/>
            </a:rPr>
            <a:t> </a:t>
          </a:r>
          <a:endParaRPr lang="en-US" sz="2800" dirty="0">
            <a:latin typeface="NikoshBAN" pitchFamily="2" charset="0"/>
            <a:cs typeface="NikoshBAN" pitchFamily="2" charset="0"/>
          </a:endParaRPr>
        </a:p>
      </dgm:t>
    </dgm:pt>
    <dgm:pt modelId="{FBD5ADEE-779E-45B9-823F-898D1DDD7760}" type="parTrans" cxnId="{CD844577-705D-4963-807E-6D4E5165B202}">
      <dgm:prSet/>
      <dgm:spPr/>
      <dgm:t>
        <a:bodyPr/>
        <a:lstStyle/>
        <a:p>
          <a:endParaRPr lang="en-US"/>
        </a:p>
      </dgm:t>
    </dgm:pt>
    <dgm:pt modelId="{60C9AE06-09F1-415E-AC81-F0E997C3C602}" type="sibTrans" cxnId="{CD844577-705D-4963-807E-6D4E5165B202}">
      <dgm:prSet/>
      <dgm:spPr/>
      <dgm:t>
        <a:bodyPr/>
        <a:lstStyle/>
        <a:p>
          <a:endParaRPr lang="en-US"/>
        </a:p>
      </dgm:t>
    </dgm:pt>
    <dgm:pt modelId="{BE20E238-486E-44E3-95C8-EA8B855D84D2}">
      <dgm:prSet phldrT="[Text]" custT="1"/>
      <dgm:spPr/>
      <dgm:t>
        <a:bodyPr/>
        <a:lstStyle/>
        <a:p>
          <a:r>
            <a:rPr lang="bn-BD" sz="3600" dirty="0" smtClean="0">
              <a:latin typeface="NikoshBAN" pitchFamily="2" charset="0"/>
              <a:cs typeface="NikoshBAN" pitchFamily="2" charset="0"/>
            </a:rPr>
            <a:t>প্রাপ্ত </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বয়স</a:t>
          </a:r>
          <a:r>
            <a:rPr lang="en-US" sz="3600" dirty="0" smtClean="0">
              <a:latin typeface="NikoshBAN" pitchFamily="2" charset="0"/>
              <a:cs typeface="NikoshBAN" pitchFamily="2" charset="0"/>
            </a:rPr>
            <a:t> </a:t>
          </a:r>
          <a:endParaRPr lang="en-US" sz="3600" dirty="0">
            <a:latin typeface="NikoshBAN" pitchFamily="2" charset="0"/>
            <a:cs typeface="NikoshBAN" pitchFamily="2" charset="0"/>
          </a:endParaRPr>
        </a:p>
      </dgm:t>
    </dgm:pt>
    <dgm:pt modelId="{87A51240-C4DC-4BAD-87C2-DD94E4E07BD7}" type="parTrans" cxnId="{E5C5A330-72DF-4CBF-9AB7-3E2D172EE72E}">
      <dgm:prSet/>
      <dgm:spPr/>
      <dgm:t>
        <a:bodyPr/>
        <a:lstStyle/>
        <a:p>
          <a:endParaRPr lang="en-US"/>
        </a:p>
      </dgm:t>
    </dgm:pt>
    <dgm:pt modelId="{C914E84A-ACD2-49DF-9A3E-CD571FB1295F}" type="sibTrans" cxnId="{E5C5A330-72DF-4CBF-9AB7-3E2D172EE72E}">
      <dgm:prSet/>
      <dgm:spPr/>
      <dgm:t>
        <a:bodyPr/>
        <a:lstStyle/>
        <a:p>
          <a:endParaRPr lang="en-US"/>
        </a:p>
      </dgm:t>
    </dgm:pt>
    <dgm:pt modelId="{CFDE12F4-2739-4A4C-85BC-FAF75529C981}">
      <dgm:prSet phldrT="[Text]" custT="1"/>
      <dgm:spPr/>
      <dgm:t>
        <a:bodyPr/>
        <a:lstStyle/>
        <a:p>
          <a:r>
            <a:rPr lang="en-US" sz="2800" dirty="0" err="1" smtClean="0">
              <a:latin typeface="NikoshBAN" pitchFamily="2" charset="0"/>
              <a:cs typeface="NikoshBAN" pitchFamily="2" charset="0"/>
            </a:rPr>
            <a:t>তিন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ভাগে</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বণ্টন</a:t>
          </a:r>
          <a:r>
            <a:rPr lang="en-US" sz="2800" dirty="0" smtClean="0">
              <a:latin typeface="NikoshBAN" pitchFamily="2" charset="0"/>
              <a:cs typeface="NikoshBAN" pitchFamily="2" charset="0"/>
            </a:rPr>
            <a:t> </a:t>
          </a:r>
          <a:endParaRPr lang="en-US" sz="2800" dirty="0">
            <a:latin typeface="NikoshBAN" pitchFamily="2" charset="0"/>
            <a:cs typeface="NikoshBAN" pitchFamily="2" charset="0"/>
          </a:endParaRPr>
        </a:p>
      </dgm:t>
    </dgm:pt>
    <dgm:pt modelId="{1CDCC950-B1EE-4C0F-9E76-A93031A26100}" type="parTrans" cxnId="{DE610762-D746-4AD5-8228-AFBE3195AEED}">
      <dgm:prSet/>
      <dgm:spPr/>
      <dgm:t>
        <a:bodyPr/>
        <a:lstStyle/>
        <a:p>
          <a:endParaRPr lang="en-US"/>
        </a:p>
      </dgm:t>
    </dgm:pt>
    <dgm:pt modelId="{221D959F-9B95-4420-BC1B-F9E1D594DE69}" type="sibTrans" cxnId="{DE610762-D746-4AD5-8228-AFBE3195AEED}">
      <dgm:prSet/>
      <dgm:spPr/>
      <dgm:t>
        <a:bodyPr/>
        <a:lstStyle/>
        <a:p>
          <a:endParaRPr lang="en-US"/>
        </a:p>
      </dgm:t>
    </dgm:pt>
    <dgm:pt modelId="{079EEE5B-7E8C-49DA-9911-DB206E730965}">
      <dgm:prSet phldrT="[Text]"/>
      <dgm:spPr/>
      <dgm:t>
        <a:bodyPr/>
        <a:lstStyle/>
        <a:p>
          <a:r>
            <a:rPr lang="en-US" dirty="0" err="1" smtClean="0">
              <a:latin typeface="NikoshBAN" pitchFamily="2" charset="0"/>
              <a:cs typeface="NikoshBAN" pitchFamily="2" charset="0"/>
            </a:rPr>
            <a:t>নিজ</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হাতে</a:t>
          </a:r>
          <a:r>
            <a:rPr lang="en-US" dirty="0" smtClean="0">
              <a:latin typeface="NikoshBAN" pitchFamily="2" charset="0"/>
              <a:cs typeface="NikoshBAN" pitchFamily="2" charset="0"/>
            </a:rPr>
            <a:t> </a:t>
          </a:r>
          <a:endParaRPr lang="en-US" dirty="0">
            <a:latin typeface="NikoshBAN" pitchFamily="2" charset="0"/>
            <a:cs typeface="NikoshBAN" pitchFamily="2" charset="0"/>
          </a:endParaRPr>
        </a:p>
      </dgm:t>
    </dgm:pt>
    <dgm:pt modelId="{52DF7CED-ECBC-43D1-A90A-B4BDFB77F733}" type="parTrans" cxnId="{6C3D1372-935F-4704-8DF2-DD0DC2729B80}">
      <dgm:prSet/>
      <dgm:spPr/>
      <dgm:t>
        <a:bodyPr/>
        <a:lstStyle/>
        <a:p>
          <a:endParaRPr lang="en-US"/>
        </a:p>
      </dgm:t>
    </dgm:pt>
    <dgm:pt modelId="{16ADD8B9-A7A2-42F6-8D13-8425BCB5481D}" type="sibTrans" cxnId="{6C3D1372-935F-4704-8DF2-DD0DC2729B80}">
      <dgm:prSet/>
      <dgm:spPr/>
      <dgm:t>
        <a:bodyPr/>
        <a:lstStyle/>
        <a:p>
          <a:endParaRPr lang="en-US"/>
        </a:p>
      </dgm:t>
    </dgm:pt>
    <dgm:pt modelId="{F1700D77-4F4B-4F2A-AE0B-911869329677}">
      <dgm:prSet phldrT="[Text]" custT="1"/>
      <dgm:spPr/>
      <dgm:t>
        <a:bodyPr/>
        <a:lstStyle/>
        <a:p>
          <a:r>
            <a:rPr lang="en-US" sz="2400" dirty="0" err="1" smtClean="0">
              <a:latin typeface="NikoshBAN" pitchFamily="2" charset="0"/>
              <a:cs typeface="NikoshBAN" pitchFamily="2" charset="0"/>
            </a:rPr>
            <a:t>বিসমিল্লাহ্</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আল্লাহু</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আকবার</a:t>
          </a:r>
          <a:r>
            <a:rPr lang="en-US" sz="2400" dirty="0" smtClean="0">
              <a:latin typeface="NikoshBAN" pitchFamily="2" charset="0"/>
              <a:cs typeface="NikoshBAN" pitchFamily="2" charset="0"/>
            </a:rPr>
            <a:t> </a:t>
          </a:r>
          <a:endParaRPr lang="en-US" sz="2400" dirty="0">
            <a:latin typeface="NikoshBAN" pitchFamily="2" charset="0"/>
            <a:cs typeface="NikoshBAN" pitchFamily="2" charset="0"/>
          </a:endParaRPr>
        </a:p>
      </dgm:t>
    </dgm:pt>
    <dgm:pt modelId="{2C1F2EDC-AF11-41F0-AFF6-DA067DD72165}" type="parTrans" cxnId="{0E5CEDFE-C81B-4AA9-9358-1E3377E9E0FA}">
      <dgm:prSet/>
      <dgm:spPr/>
      <dgm:t>
        <a:bodyPr/>
        <a:lstStyle/>
        <a:p>
          <a:endParaRPr lang="en-US"/>
        </a:p>
      </dgm:t>
    </dgm:pt>
    <dgm:pt modelId="{358467BB-52AC-4F61-A285-444750EFC71B}" type="sibTrans" cxnId="{0E5CEDFE-C81B-4AA9-9358-1E3377E9E0FA}">
      <dgm:prSet/>
      <dgm:spPr/>
      <dgm:t>
        <a:bodyPr/>
        <a:lstStyle/>
        <a:p>
          <a:endParaRPr lang="en-US"/>
        </a:p>
      </dgm:t>
    </dgm:pt>
    <dgm:pt modelId="{23A746A6-3DBA-4984-BE1E-908084737FB1}" type="pres">
      <dgm:prSet presAssocID="{23995024-D9F2-45EA-97BB-F6DFDC3CA2D3}" presName="cycle" presStyleCnt="0">
        <dgm:presLayoutVars>
          <dgm:chMax val="1"/>
          <dgm:dir/>
          <dgm:animLvl val="ctr"/>
          <dgm:resizeHandles val="exact"/>
        </dgm:presLayoutVars>
      </dgm:prSet>
      <dgm:spPr/>
      <dgm:t>
        <a:bodyPr/>
        <a:lstStyle/>
        <a:p>
          <a:endParaRPr lang="en-US"/>
        </a:p>
      </dgm:t>
    </dgm:pt>
    <dgm:pt modelId="{6BDA90AF-0B52-4C8A-9F1C-3C82549B3C62}" type="pres">
      <dgm:prSet presAssocID="{85D11936-A935-46F7-BCA5-2F6EA57D9313}" presName="centerShape" presStyleLbl="node0" presStyleIdx="0" presStyleCnt="1"/>
      <dgm:spPr/>
      <dgm:t>
        <a:bodyPr/>
        <a:lstStyle/>
        <a:p>
          <a:endParaRPr lang="en-US"/>
        </a:p>
      </dgm:t>
    </dgm:pt>
    <dgm:pt modelId="{6B44A677-9850-4074-A07F-E30D3C4E2E55}" type="pres">
      <dgm:prSet presAssocID="{4FD1F424-8575-4A86-9C25-62BB00B8A487}" presName="Name9" presStyleLbl="parChTrans1D2" presStyleIdx="0" presStyleCnt="7"/>
      <dgm:spPr/>
      <dgm:t>
        <a:bodyPr/>
        <a:lstStyle/>
        <a:p>
          <a:endParaRPr lang="en-US"/>
        </a:p>
      </dgm:t>
    </dgm:pt>
    <dgm:pt modelId="{2674932B-5B38-4E78-B96F-E2651591A61E}" type="pres">
      <dgm:prSet presAssocID="{4FD1F424-8575-4A86-9C25-62BB00B8A487}" presName="connTx" presStyleLbl="parChTrans1D2" presStyleIdx="0" presStyleCnt="7"/>
      <dgm:spPr/>
      <dgm:t>
        <a:bodyPr/>
        <a:lstStyle/>
        <a:p>
          <a:endParaRPr lang="en-US"/>
        </a:p>
      </dgm:t>
    </dgm:pt>
    <dgm:pt modelId="{34CD12A0-85F1-402C-A412-EBCBA32B4EA3}" type="pres">
      <dgm:prSet presAssocID="{AB53FF8D-9B50-4F70-9553-21196B0E1F44}" presName="node" presStyleLbl="node1" presStyleIdx="0" presStyleCnt="7">
        <dgm:presLayoutVars>
          <dgm:bulletEnabled val="1"/>
        </dgm:presLayoutVars>
      </dgm:prSet>
      <dgm:spPr/>
      <dgm:t>
        <a:bodyPr/>
        <a:lstStyle/>
        <a:p>
          <a:endParaRPr lang="en-US"/>
        </a:p>
      </dgm:t>
    </dgm:pt>
    <dgm:pt modelId="{A6E485B4-BDAC-4B7E-A31F-851184255B92}" type="pres">
      <dgm:prSet presAssocID="{FDE550FC-E1CF-432C-B35E-BBB0FC3E3977}" presName="Name9" presStyleLbl="parChTrans1D2" presStyleIdx="1" presStyleCnt="7"/>
      <dgm:spPr/>
      <dgm:t>
        <a:bodyPr/>
        <a:lstStyle/>
        <a:p>
          <a:endParaRPr lang="en-US"/>
        </a:p>
      </dgm:t>
    </dgm:pt>
    <dgm:pt modelId="{7BF0BC00-DA41-4682-B4C0-372E0F45FE45}" type="pres">
      <dgm:prSet presAssocID="{FDE550FC-E1CF-432C-B35E-BBB0FC3E3977}" presName="connTx" presStyleLbl="parChTrans1D2" presStyleIdx="1" presStyleCnt="7"/>
      <dgm:spPr/>
      <dgm:t>
        <a:bodyPr/>
        <a:lstStyle/>
        <a:p>
          <a:endParaRPr lang="en-US"/>
        </a:p>
      </dgm:t>
    </dgm:pt>
    <dgm:pt modelId="{F14A55F0-66FF-4CA0-B3C8-BB5612ACA169}" type="pres">
      <dgm:prSet presAssocID="{AC0C1A71-73C3-482E-8327-36A6621A7AF4}" presName="node" presStyleLbl="node1" presStyleIdx="1" presStyleCnt="7">
        <dgm:presLayoutVars>
          <dgm:bulletEnabled val="1"/>
        </dgm:presLayoutVars>
      </dgm:prSet>
      <dgm:spPr/>
      <dgm:t>
        <a:bodyPr/>
        <a:lstStyle/>
        <a:p>
          <a:endParaRPr lang="en-US"/>
        </a:p>
      </dgm:t>
    </dgm:pt>
    <dgm:pt modelId="{64EC2287-8EC7-4B4A-9760-6C6F6B42EACB}" type="pres">
      <dgm:prSet presAssocID="{FBD5ADEE-779E-45B9-823F-898D1DDD7760}" presName="Name9" presStyleLbl="parChTrans1D2" presStyleIdx="2" presStyleCnt="7"/>
      <dgm:spPr/>
      <dgm:t>
        <a:bodyPr/>
        <a:lstStyle/>
        <a:p>
          <a:endParaRPr lang="en-US"/>
        </a:p>
      </dgm:t>
    </dgm:pt>
    <dgm:pt modelId="{95873D1A-08EE-41F3-8B04-4E0424067B0D}" type="pres">
      <dgm:prSet presAssocID="{FBD5ADEE-779E-45B9-823F-898D1DDD7760}" presName="connTx" presStyleLbl="parChTrans1D2" presStyleIdx="2" presStyleCnt="7"/>
      <dgm:spPr/>
      <dgm:t>
        <a:bodyPr/>
        <a:lstStyle/>
        <a:p>
          <a:endParaRPr lang="en-US"/>
        </a:p>
      </dgm:t>
    </dgm:pt>
    <dgm:pt modelId="{3D08BC2A-DFCE-41F0-B7DE-FA34CFC12D4C}" type="pres">
      <dgm:prSet presAssocID="{1205BA71-9C9D-433F-866F-B06C34340AFF}" presName="node" presStyleLbl="node1" presStyleIdx="2" presStyleCnt="7">
        <dgm:presLayoutVars>
          <dgm:bulletEnabled val="1"/>
        </dgm:presLayoutVars>
      </dgm:prSet>
      <dgm:spPr/>
      <dgm:t>
        <a:bodyPr/>
        <a:lstStyle/>
        <a:p>
          <a:endParaRPr lang="en-US"/>
        </a:p>
      </dgm:t>
    </dgm:pt>
    <dgm:pt modelId="{F9DB9D85-15FF-437D-B27C-21CF05128F0C}" type="pres">
      <dgm:prSet presAssocID="{87A51240-C4DC-4BAD-87C2-DD94E4E07BD7}" presName="Name9" presStyleLbl="parChTrans1D2" presStyleIdx="3" presStyleCnt="7"/>
      <dgm:spPr/>
      <dgm:t>
        <a:bodyPr/>
        <a:lstStyle/>
        <a:p>
          <a:endParaRPr lang="en-US"/>
        </a:p>
      </dgm:t>
    </dgm:pt>
    <dgm:pt modelId="{2A259DFB-1919-4BC4-A12C-411D47F6B6CB}" type="pres">
      <dgm:prSet presAssocID="{87A51240-C4DC-4BAD-87C2-DD94E4E07BD7}" presName="connTx" presStyleLbl="parChTrans1D2" presStyleIdx="3" presStyleCnt="7"/>
      <dgm:spPr/>
      <dgm:t>
        <a:bodyPr/>
        <a:lstStyle/>
        <a:p>
          <a:endParaRPr lang="en-US"/>
        </a:p>
      </dgm:t>
    </dgm:pt>
    <dgm:pt modelId="{4DF41AF4-CCA3-461F-BDBE-4111BD98EF91}" type="pres">
      <dgm:prSet presAssocID="{BE20E238-486E-44E3-95C8-EA8B855D84D2}" presName="node" presStyleLbl="node1" presStyleIdx="3" presStyleCnt="7">
        <dgm:presLayoutVars>
          <dgm:bulletEnabled val="1"/>
        </dgm:presLayoutVars>
      </dgm:prSet>
      <dgm:spPr/>
      <dgm:t>
        <a:bodyPr/>
        <a:lstStyle/>
        <a:p>
          <a:endParaRPr lang="en-US"/>
        </a:p>
      </dgm:t>
    </dgm:pt>
    <dgm:pt modelId="{6FECA400-4A8D-427B-A993-EA1D52E58BFB}" type="pres">
      <dgm:prSet presAssocID="{1CDCC950-B1EE-4C0F-9E76-A93031A26100}" presName="Name9" presStyleLbl="parChTrans1D2" presStyleIdx="4" presStyleCnt="7"/>
      <dgm:spPr/>
      <dgm:t>
        <a:bodyPr/>
        <a:lstStyle/>
        <a:p>
          <a:endParaRPr lang="en-US"/>
        </a:p>
      </dgm:t>
    </dgm:pt>
    <dgm:pt modelId="{08D660C8-544D-4443-848D-9764339CAE71}" type="pres">
      <dgm:prSet presAssocID="{1CDCC950-B1EE-4C0F-9E76-A93031A26100}" presName="connTx" presStyleLbl="parChTrans1D2" presStyleIdx="4" presStyleCnt="7"/>
      <dgm:spPr/>
      <dgm:t>
        <a:bodyPr/>
        <a:lstStyle/>
        <a:p>
          <a:endParaRPr lang="en-US"/>
        </a:p>
      </dgm:t>
    </dgm:pt>
    <dgm:pt modelId="{1BB5E6EE-53EA-46DD-B16A-1F8AF2E50F89}" type="pres">
      <dgm:prSet presAssocID="{CFDE12F4-2739-4A4C-85BC-FAF75529C981}" presName="node" presStyleLbl="node1" presStyleIdx="4" presStyleCnt="7">
        <dgm:presLayoutVars>
          <dgm:bulletEnabled val="1"/>
        </dgm:presLayoutVars>
      </dgm:prSet>
      <dgm:spPr/>
      <dgm:t>
        <a:bodyPr/>
        <a:lstStyle/>
        <a:p>
          <a:endParaRPr lang="en-US"/>
        </a:p>
      </dgm:t>
    </dgm:pt>
    <dgm:pt modelId="{6D117830-7D53-466B-8B7E-A425FA6082F0}" type="pres">
      <dgm:prSet presAssocID="{52DF7CED-ECBC-43D1-A90A-B4BDFB77F733}" presName="Name9" presStyleLbl="parChTrans1D2" presStyleIdx="5" presStyleCnt="7"/>
      <dgm:spPr/>
      <dgm:t>
        <a:bodyPr/>
        <a:lstStyle/>
        <a:p>
          <a:endParaRPr lang="en-US"/>
        </a:p>
      </dgm:t>
    </dgm:pt>
    <dgm:pt modelId="{F03711C4-20C0-4D82-94A5-141989D9C9F6}" type="pres">
      <dgm:prSet presAssocID="{52DF7CED-ECBC-43D1-A90A-B4BDFB77F733}" presName="connTx" presStyleLbl="parChTrans1D2" presStyleIdx="5" presStyleCnt="7"/>
      <dgm:spPr/>
      <dgm:t>
        <a:bodyPr/>
        <a:lstStyle/>
        <a:p>
          <a:endParaRPr lang="en-US"/>
        </a:p>
      </dgm:t>
    </dgm:pt>
    <dgm:pt modelId="{3C18CAF2-036E-4B27-9675-ADB362A3C8C1}" type="pres">
      <dgm:prSet presAssocID="{079EEE5B-7E8C-49DA-9911-DB206E730965}" presName="node" presStyleLbl="node1" presStyleIdx="5" presStyleCnt="7">
        <dgm:presLayoutVars>
          <dgm:bulletEnabled val="1"/>
        </dgm:presLayoutVars>
      </dgm:prSet>
      <dgm:spPr/>
      <dgm:t>
        <a:bodyPr/>
        <a:lstStyle/>
        <a:p>
          <a:endParaRPr lang="en-US"/>
        </a:p>
      </dgm:t>
    </dgm:pt>
    <dgm:pt modelId="{4CAD29AD-38A5-400D-B0A1-40E00EE34DD1}" type="pres">
      <dgm:prSet presAssocID="{2C1F2EDC-AF11-41F0-AFF6-DA067DD72165}" presName="Name9" presStyleLbl="parChTrans1D2" presStyleIdx="6" presStyleCnt="7"/>
      <dgm:spPr/>
      <dgm:t>
        <a:bodyPr/>
        <a:lstStyle/>
        <a:p>
          <a:endParaRPr lang="en-US"/>
        </a:p>
      </dgm:t>
    </dgm:pt>
    <dgm:pt modelId="{2BD9AFDC-7E88-4E74-8BC7-6F310057515F}" type="pres">
      <dgm:prSet presAssocID="{2C1F2EDC-AF11-41F0-AFF6-DA067DD72165}" presName="connTx" presStyleLbl="parChTrans1D2" presStyleIdx="6" presStyleCnt="7"/>
      <dgm:spPr/>
      <dgm:t>
        <a:bodyPr/>
        <a:lstStyle/>
        <a:p>
          <a:endParaRPr lang="en-US"/>
        </a:p>
      </dgm:t>
    </dgm:pt>
    <dgm:pt modelId="{9BBD4128-CF25-4296-812C-868D9DD5EBA1}" type="pres">
      <dgm:prSet presAssocID="{F1700D77-4F4B-4F2A-AE0B-911869329677}" presName="node" presStyleLbl="node1" presStyleIdx="6" presStyleCnt="7">
        <dgm:presLayoutVars>
          <dgm:bulletEnabled val="1"/>
        </dgm:presLayoutVars>
      </dgm:prSet>
      <dgm:spPr/>
      <dgm:t>
        <a:bodyPr/>
        <a:lstStyle/>
        <a:p>
          <a:endParaRPr lang="en-US"/>
        </a:p>
      </dgm:t>
    </dgm:pt>
  </dgm:ptLst>
  <dgm:cxnLst>
    <dgm:cxn modelId="{6C3D1372-935F-4704-8DF2-DD0DC2729B80}" srcId="{85D11936-A935-46F7-BCA5-2F6EA57D9313}" destId="{079EEE5B-7E8C-49DA-9911-DB206E730965}" srcOrd="5" destOrd="0" parTransId="{52DF7CED-ECBC-43D1-A90A-B4BDFB77F733}" sibTransId="{16ADD8B9-A7A2-42F6-8D13-8425BCB5481D}"/>
    <dgm:cxn modelId="{84FDA30B-4A9D-40C5-A862-63DB6B029C83}" type="presOf" srcId="{079EEE5B-7E8C-49DA-9911-DB206E730965}" destId="{3C18CAF2-036E-4B27-9675-ADB362A3C8C1}" srcOrd="0" destOrd="0" presId="urn:microsoft.com/office/officeart/2005/8/layout/radial1"/>
    <dgm:cxn modelId="{2E1AFC3D-4D9D-4192-A792-F312A9911ECC}" srcId="{85D11936-A935-46F7-BCA5-2F6EA57D9313}" destId="{AC0C1A71-73C3-482E-8327-36A6621A7AF4}" srcOrd="1" destOrd="0" parTransId="{FDE550FC-E1CF-432C-B35E-BBB0FC3E3977}" sibTransId="{54BBA4EF-47FD-43AA-A89C-B785991B69B4}"/>
    <dgm:cxn modelId="{9E5095CB-4A60-4CF9-8CA6-81E17F43E1E9}" srcId="{23995024-D9F2-45EA-97BB-F6DFDC3CA2D3}" destId="{85D11936-A935-46F7-BCA5-2F6EA57D9313}" srcOrd="0" destOrd="0" parTransId="{D9455C29-B6C9-4393-9AEB-69795103651A}" sibTransId="{43B4E204-ED5A-4293-AC89-D051DCA4B8AB}"/>
    <dgm:cxn modelId="{5451058D-C21B-4E0B-ACA9-E9EB84927C9E}" type="presOf" srcId="{AB53FF8D-9B50-4F70-9553-21196B0E1F44}" destId="{34CD12A0-85F1-402C-A412-EBCBA32B4EA3}" srcOrd="0" destOrd="0" presId="urn:microsoft.com/office/officeart/2005/8/layout/radial1"/>
    <dgm:cxn modelId="{6DC40322-BA93-4F5A-9A73-6B8EE34AA1A6}" type="presOf" srcId="{2C1F2EDC-AF11-41F0-AFF6-DA067DD72165}" destId="{2BD9AFDC-7E88-4E74-8BC7-6F310057515F}" srcOrd="1" destOrd="0" presId="urn:microsoft.com/office/officeart/2005/8/layout/radial1"/>
    <dgm:cxn modelId="{67831DB3-1F1E-4FBA-B2F9-A28F63344A11}" type="presOf" srcId="{BE20E238-486E-44E3-95C8-EA8B855D84D2}" destId="{4DF41AF4-CCA3-461F-BDBE-4111BD98EF91}" srcOrd="0" destOrd="0" presId="urn:microsoft.com/office/officeart/2005/8/layout/radial1"/>
    <dgm:cxn modelId="{07513A7F-D175-4A77-B5B2-EBB075CD2153}" type="presOf" srcId="{52DF7CED-ECBC-43D1-A90A-B4BDFB77F733}" destId="{6D117830-7D53-466B-8B7E-A425FA6082F0}" srcOrd="0" destOrd="0" presId="urn:microsoft.com/office/officeart/2005/8/layout/radial1"/>
    <dgm:cxn modelId="{697DB5B3-BC6B-4CF5-A3D8-0C077785311D}" type="presOf" srcId="{AC0C1A71-73C3-482E-8327-36A6621A7AF4}" destId="{F14A55F0-66FF-4CA0-B3C8-BB5612ACA169}" srcOrd="0" destOrd="0" presId="urn:microsoft.com/office/officeart/2005/8/layout/radial1"/>
    <dgm:cxn modelId="{A4C0EF0B-B5B7-4958-95EC-470A443B63C8}" type="presOf" srcId="{4FD1F424-8575-4A86-9C25-62BB00B8A487}" destId="{6B44A677-9850-4074-A07F-E30D3C4E2E55}" srcOrd="0" destOrd="0" presId="urn:microsoft.com/office/officeart/2005/8/layout/radial1"/>
    <dgm:cxn modelId="{C48E5BC7-DF91-4E49-9D27-2832A8063668}" type="presOf" srcId="{87A51240-C4DC-4BAD-87C2-DD94E4E07BD7}" destId="{2A259DFB-1919-4BC4-A12C-411D47F6B6CB}" srcOrd="1" destOrd="0" presId="urn:microsoft.com/office/officeart/2005/8/layout/radial1"/>
    <dgm:cxn modelId="{737F3BEB-0E26-4A47-B8AD-5AD82CA15DF4}" type="presOf" srcId="{23995024-D9F2-45EA-97BB-F6DFDC3CA2D3}" destId="{23A746A6-3DBA-4984-BE1E-908084737FB1}" srcOrd="0" destOrd="0" presId="urn:microsoft.com/office/officeart/2005/8/layout/radial1"/>
    <dgm:cxn modelId="{BF760E0C-7BAF-4797-9C04-11B6CC71F1BB}" type="presOf" srcId="{FBD5ADEE-779E-45B9-823F-898D1DDD7760}" destId="{64EC2287-8EC7-4B4A-9760-6C6F6B42EACB}" srcOrd="0" destOrd="0" presId="urn:microsoft.com/office/officeart/2005/8/layout/radial1"/>
    <dgm:cxn modelId="{DE610762-D746-4AD5-8228-AFBE3195AEED}" srcId="{85D11936-A935-46F7-BCA5-2F6EA57D9313}" destId="{CFDE12F4-2739-4A4C-85BC-FAF75529C981}" srcOrd="4" destOrd="0" parTransId="{1CDCC950-B1EE-4C0F-9E76-A93031A26100}" sibTransId="{221D959F-9B95-4420-BC1B-F9E1D594DE69}"/>
    <dgm:cxn modelId="{5EA7FE4E-82AE-448F-BC67-D451B43AB2A4}" type="presOf" srcId="{CFDE12F4-2739-4A4C-85BC-FAF75529C981}" destId="{1BB5E6EE-53EA-46DD-B16A-1F8AF2E50F89}" srcOrd="0" destOrd="0" presId="urn:microsoft.com/office/officeart/2005/8/layout/radial1"/>
    <dgm:cxn modelId="{51A831A9-7BA1-4EA7-AAA3-C117599BF1B3}" type="presOf" srcId="{F1700D77-4F4B-4F2A-AE0B-911869329677}" destId="{9BBD4128-CF25-4296-812C-868D9DD5EBA1}" srcOrd="0" destOrd="0" presId="urn:microsoft.com/office/officeart/2005/8/layout/radial1"/>
    <dgm:cxn modelId="{E5C5A330-72DF-4CBF-9AB7-3E2D172EE72E}" srcId="{85D11936-A935-46F7-BCA5-2F6EA57D9313}" destId="{BE20E238-486E-44E3-95C8-EA8B855D84D2}" srcOrd="3" destOrd="0" parTransId="{87A51240-C4DC-4BAD-87C2-DD94E4E07BD7}" sibTransId="{C914E84A-ACD2-49DF-9A3E-CD571FB1295F}"/>
    <dgm:cxn modelId="{89F8B436-1DD2-450B-9B00-A9D247A13FB5}" type="presOf" srcId="{FDE550FC-E1CF-432C-B35E-BBB0FC3E3977}" destId="{7BF0BC00-DA41-4682-B4C0-372E0F45FE45}" srcOrd="1" destOrd="0" presId="urn:microsoft.com/office/officeart/2005/8/layout/radial1"/>
    <dgm:cxn modelId="{7A63D1FB-BF4A-4CA8-9F6D-D9DFE364B05F}" type="presOf" srcId="{FDE550FC-E1CF-432C-B35E-BBB0FC3E3977}" destId="{A6E485B4-BDAC-4B7E-A31F-851184255B92}" srcOrd="0" destOrd="0" presId="urn:microsoft.com/office/officeart/2005/8/layout/radial1"/>
    <dgm:cxn modelId="{0E5CEDFE-C81B-4AA9-9358-1E3377E9E0FA}" srcId="{85D11936-A935-46F7-BCA5-2F6EA57D9313}" destId="{F1700D77-4F4B-4F2A-AE0B-911869329677}" srcOrd="6" destOrd="0" parTransId="{2C1F2EDC-AF11-41F0-AFF6-DA067DD72165}" sibTransId="{358467BB-52AC-4F61-A285-444750EFC71B}"/>
    <dgm:cxn modelId="{3808D8B4-21B1-4655-B4CF-588D440DA0AF}" srcId="{85D11936-A935-46F7-BCA5-2F6EA57D9313}" destId="{AB53FF8D-9B50-4F70-9553-21196B0E1F44}" srcOrd="0" destOrd="0" parTransId="{4FD1F424-8575-4A86-9C25-62BB00B8A487}" sibTransId="{E74A56E6-2825-4BCE-A15D-278E52B2A18C}"/>
    <dgm:cxn modelId="{7757FA60-8201-4320-B616-FB9FE59A600E}" type="presOf" srcId="{87A51240-C4DC-4BAD-87C2-DD94E4E07BD7}" destId="{F9DB9D85-15FF-437D-B27C-21CF05128F0C}" srcOrd="0" destOrd="0" presId="urn:microsoft.com/office/officeart/2005/8/layout/radial1"/>
    <dgm:cxn modelId="{B5983712-5538-47B1-A688-8C7867430B00}" type="presOf" srcId="{1205BA71-9C9D-433F-866F-B06C34340AFF}" destId="{3D08BC2A-DFCE-41F0-B7DE-FA34CFC12D4C}" srcOrd="0" destOrd="0" presId="urn:microsoft.com/office/officeart/2005/8/layout/radial1"/>
    <dgm:cxn modelId="{CC6BE269-D766-4EA6-A0C9-A60237DD409A}" type="presOf" srcId="{4FD1F424-8575-4A86-9C25-62BB00B8A487}" destId="{2674932B-5B38-4E78-B96F-E2651591A61E}" srcOrd="1" destOrd="0" presId="urn:microsoft.com/office/officeart/2005/8/layout/radial1"/>
    <dgm:cxn modelId="{DE393055-DDC8-4B99-A7FC-A3BFC0E14C07}" type="presOf" srcId="{1CDCC950-B1EE-4C0F-9E76-A93031A26100}" destId="{6FECA400-4A8D-427B-A993-EA1D52E58BFB}" srcOrd="0" destOrd="0" presId="urn:microsoft.com/office/officeart/2005/8/layout/radial1"/>
    <dgm:cxn modelId="{9EFA79FA-CB51-4BAC-B5EC-0E238A271FD7}" type="presOf" srcId="{1CDCC950-B1EE-4C0F-9E76-A93031A26100}" destId="{08D660C8-544D-4443-848D-9764339CAE71}" srcOrd="1" destOrd="0" presId="urn:microsoft.com/office/officeart/2005/8/layout/radial1"/>
    <dgm:cxn modelId="{875113BE-FB1E-484F-BFD9-D265E8783CE5}" type="presOf" srcId="{85D11936-A935-46F7-BCA5-2F6EA57D9313}" destId="{6BDA90AF-0B52-4C8A-9F1C-3C82549B3C62}" srcOrd="0" destOrd="0" presId="urn:microsoft.com/office/officeart/2005/8/layout/radial1"/>
    <dgm:cxn modelId="{CD844577-705D-4963-807E-6D4E5165B202}" srcId="{85D11936-A935-46F7-BCA5-2F6EA57D9313}" destId="{1205BA71-9C9D-433F-866F-B06C34340AFF}" srcOrd="2" destOrd="0" parTransId="{FBD5ADEE-779E-45B9-823F-898D1DDD7760}" sibTransId="{60C9AE06-09F1-415E-AC81-F0E997C3C602}"/>
    <dgm:cxn modelId="{B1B1724C-26AF-4D69-9733-38A894BFB6EE}" type="presOf" srcId="{FBD5ADEE-779E-45B9-823F-898D1DDD7760}" destId="{95873D1A-08EE-41F3-8B04-4E0424067B0D}" srcOrd="1" destOrd="0" presId="urn:microsoft.com/office/officeart/2005/8/layout/radial1"/>
    <dgm:cxn modelId="{E17B7A0D-75BB-4EA0-A56F-50004F811B50}" type="presOf" srcId="{2C1F2EDC-AF11-41F0-AFF6-DA067DD72165}" destId="{4CAD29AD-38A5-400D-B0A1-40E00EE34DD1}" srcOrd="0" destOrd="0" presId="urn:microsoft.com/office/officeart/2005/8/layout/radial1"/>
    <dgm:cxn modelId="{5CFB266C-FEF9-4533-A5AF-9ED1E264C563}" type="presOf" srcId="{52DF7CED-ECBC-43D1-A90A-B4BDFB77F733}" destId="{F03711C4-20C0-4D82-94A5-141989D9C9F6}" srcOrd="1" destOrd="0" presId="urn:microsoft.com/office/officeart/2005/8/layout/radial1"/>
    <dgm:cxn modelId="{04A222A8-57B2-4A52-AA5D-6C7F4247D1DC}" type="presParOf" srcId="{23A746A6-3DBA-4984-BE1E-908084737FB1}" destId="{6BDA90AF-0B52-4C8A-9F1C-3C82549B3C62}" srcOrd="0" destOrd="0" presId="urn:microsoft.com/office/officeart/2005/8/layout/radial1"/>
    <dgm:cxn modelId="{C270DEC1-BBCB-43FD-BFFF-1733A446CC11}" type="presParOf" srcId="{23A746A6-3DBA-4984-BE1E-908084737FB1}" destId="{6B44A677-9850-4074-A07F-E30D3C4E2E55}" srcOrd="1" destOrd="0" presId="urn:microsoft.com/office/officeart/2005/8/layout/radial1"/>
    <dgm:cxn modelId="{E5D79AFB-1A23-43E1-9ACE-EFFD40C15ECA}" type="presParOf" srcId="{6B44A677-9850-4074-A07F-E30D3C4E2E55}" destId="{2674932B-5B38-4E78-B96F-E2651591A61E}" srcOrd="0" destOrd="0" presId="urn:microsoft.com/office/officeart/2005/8/layout/radial1"/>
    <dgm:cxn modelId="{78CDC5F7-25E5-403F-A7EF-28452237DB42}" type="presParOf" srcId="{23A746A6-3DBA-4984-BE1E-908084737FB1}" destId="{34CD12A0-85F1-402C-A412-EBCBA32B4EA3}" srcOrd="2" destOrd="0" presId="urn:microsoft.com/office/officeart/2005/8/layout/radial1"/>
    <dgm:cxn modelId="{C85EDF58-2DFC-48EB-AA68-9BE1B017FC08}" type="presParOf" srcId="{23A746A6-3DBA-4984-BE1E-908084737FB1}" destId="{A6E485B4-BDAC-4B7E-A31F-851184255B92}" srcOrd="3" destOrd="0" presId="urn:microsoft.com/office/officeart/2005/8/layout/radial1"/>
    <dgm:cxn modelId="{1F663B6B-B1F8-48FD-A1D1-D00E9F10D8C5}" type="presParOf" srcId="{A6E485B4-BDAC-4B7E-A31F-851184255B92}" destId="{7BF0BC00-DA41-4682-B4C0-372E0F45FE45}" srcOrd="0" destOrd="0" presId="urn:microsoft.com/office/officeart/2005/8/layout/radial1"/>
    <dgm:cxn modelId="{6546A070-F17B-447F-A5F3-CDEBAADE6BAB}" type="presParOf" srcId="{23A746A6-3DBA-4984-BE1E-908084737FB1}" destId="{F14A55F0-66FF-4CA0-B3C8-BB5612ACA169}" srcOrd="4" destOrd="0" presId="urn:microsoft.com/office/officeart/2005/8/layout/radial1"/>
    <dgm:cxn modelId="{F7752764-92B0-4219-BA53-8B385DD6671B}" type="presParOf" srcId="{23A746A6-3DBA-4984-BE1E-908084737FB1}" destId="{64EC2287-8EC7-4B4A-9760-6C6F6B42EACB}" srcOrd="5" destOrd="0" presId="urn:microsoft.com/office/officeart/2005/8/layout/radial1"/>
    <dgm:cxn modelId="{E4AAB21B-38F2-4DE1-861D-A2FF85B15309}" type="presParOf" srcId="{64EC2287-8EC7-4B4A-9760-6C6F6B42EACB}" destId="{95873D1A-08EE-41F3-8B04-4E0424067B0D}" srcOrd="0" destOrd="0" presId="urn:microsoft.com/office/officeart/2005/8/layout/radial1"/>
    <dgm:cxn modelId="{52642666-3C42-4120-8B1D-3B0242E8A52B}" type="presParOf" srcId="{23A746A6-3DBA-4984-BE1E-908084737FB1}" destId="{3D08BC2A-DFCE-41F0-B7DE-FA34CFC12D4C}" srcOrd="6" destOrd="0" presId="urn:microsoft.com/office/officeart/2005/8/layout/radial1"/>
    <dgm:cxn modelId="{AA3064B2-C118-49C8-A885-58D98F6605BD}" type="presParOf" srcId="{23A746A6-3DBA-4984-BE1E-908084737FB1}" destId="{F9DB9D85-15FF-437D-B27C-21CF05128F0C}" srcOrd="7" destOrd="0" presId="urn:microsoft.com/office/officeart/2005/8/layout/radial1"/>
    <dgm:cxn modelId="{E5FFF818-F056-49EB-9CBA-B6E2BB96E751}" type="presParOf" srcId="{F9DB9D85-15FF-437D-B27C-21CF05128F0C}" destId="{2A259DFB-1919-4BC4-A12C-411D47F6B6CB}" srcOrd="0" destOrd="0" presId="urn:microsoft.com/office/officeart/2005/8/layout/radial1"/>
    <dgm:cxn modelId="{8141FE01-7C9C-463A-AEFE-2C421D768F92}" type="presParOf" srcId="{23A746A6-3DBA-4984-BE1E-908084737FB1}" destId="{4DF41AF4-CCA3-461F-BDBE-4111BD98EF91}" srcOrd="8" destOrd="0" presId="urn:microsoft.com/office/officeart/2005/8/layout/radial1"/>
    <dgm:cxn modelId="{BEB0CEFA-D1F4-43CF-AFE8-25BA69B8676D}" type="presParOf" srcId="{23A746A6-3DBA-4984-BE1E-908084737FB1}" destId="{6FECA400-4A8D-427B-A993-EA1D52E58BFB}" srcOrd="9" destOrd="0" presId="urn:microsoft.com/office/officeart/2005/8/layout/radial1"/>
    <dgm:cxn modelId="{1F91B3BA-1BD0-4171-885E-00328D8787AA}" type="presParOf" srcId="{6FECA400-4A8D-427B-A993-EA1D52E58BFB}" destId="{08D660C8-544D-4443-848D-9764339CAE71}" srcOrd="0" destOrd="0" presId="urn:microsoft.com/office/officeart/2005/8/layout/radial1"/>
    <dgm:cxn modelId="{0009D0FF-57A2-4343-B72C-9E63D228B3B1}" type="presParOf" srcId="{23A746A6-3DBA-4984-BE1E-908084737FB1}" destId="{1BB5E6EE-53EA-46DD-B16A-1F8AF2E50F89}" srcOrd="10" destOrd="0" presId="urn:microsoft.com/office/officeart/2005/8/layout/radial1"/>
    <dgm:cxn modelId="{0FB2054A-5D61-44E1-9511-6BB0324CD56F}" type="presParOf" srcId="{23A746A6-3DBA-4984-BE1E-908084737FB1}" destId="{6D117830-7D53-466B-8B7E-A425FA6082F0}" srcOrd="11" destOrd="0" presId="urn:microsoft.com/office/officeart/2005/8/layout/radial1"/>
    <dgm:cxn modelId="{223B36FA-B28D-43F8-89E0-7288F25C04E9}" type="presParOf" srcId="{6D117830-7D53-466B-8B7E-A425FA6082F0}" destId="{F03711C4-20C0-4D82-94A5-141989D9C9F6}" srcOrd="0" destOrd="0" presId="urn:microsoft.com/office/officeart/2005/8/layout/radial1"/>
    <dgm:cxn modelId="{A4BF75D5-D31F-4A46-8B0D-A3C843C80E2C}" type="presParOf" srcId="{23A746A6-3DBA-4984-BE1E-908084737FB1}" destId="{3C18CAF2-036E-4B27-9675-ADB362A3C8C1}" srcOrd="12" destOrd="0" presId="urn:microsoft.com/office/officeart/2005/8/layout/radial1"/>
    <dgm:cxn modelId="{8CEF7388-8436-49F6-8EE5-B93C50F9D4EC}" type="presParOf" srcId="{23A746A6-3DBA-4984-BE1E-908084737FB1}" destId="{4CAD29AD-38A5-400D-B0A1-40E00EE34DD1}" srcOrd="13" destOrd="0" presId="urn:microsoft.com/office/officeart/2005/8/layout/radial1"/>
    <dgm:cxn modelId="{889CCC83-57C7-4456-B8F1-421EE4AC00B8}" type="presParOf" srcId="{4CAD29AD-38A5-400D-B0A1-40E00EE34DD1}" destId="{2BD9AFDC-7E88-4E74-8BC7-6F310057515F}" srcOrd="0" destOrd="0" presId="urn:microsoft.com/office/officeart/2005/8/layout/radial1"/>
    <dgm:cxn modelId="{8B09A730-5BA7-4286-8561-7A583EBFE6E5}" type="presParOf" srcId="{23A746A6-3DBA-4984-BE1E-908084737FB1}" destId="{9BBD4128-CF25-4296-812C-868D9DD5EBA1}" srcOrd="14" destOrd="0" presId="urn:microsoft.com/office/officeart/2005/8/layout/radial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0"/>
            <a:ext cx="7772400" cy="1470025"/>
          </a:xfrm>
        </p:spPr>
        <p:txBody>
          <a:bodyPr/>
          <a:lstStyle/>
          <a:p>
            <a:r>
              <a:rPr lang="bn-BD" sz="6000" dirty="0" smtClean="0">
                <a:solidFill>
                  <a:srgbClr val="FF0000"/>
                </a:solidFill>
                <a:latin typeface="NikoshBAN" pitchFamily="2" charset="0"/>
                <a:cs typeface="NikoshBAN" pitchFamily="2" charset="0"/>
              </a:rPr>
              <a:t>স্বা</a:t>
            </a:r>
            <a:r>
              <a:rPr lang="bn-BD" sz="6000" dirty="0" smtClean="0">
                <a:solidFill>
                  <a:srgbClr val="00B0F0"/>
                </a:solidFill>
                <a:latin typeface="NikoshBAN" pitchFamily="2" charset="0"/>
                <a:cs typeface="NikoshBAN" pitchFamily="2" charset="0"/>
              </a:rPr>
              <a:t>গ</a:t>
            </a:r>
            <a:r>
              <a:rPr lang="bn-BD" sz="6000" dirty="0" smtClean="0">
                <a:solidFill>
                  <a:srgbClr val="002060"/>
                </a:solidFill>
                <a:latin typeface="NikoshBAN" pitchFamily="2" charset="0"/>
                <a:cs typeface="NikoshBAN" pitchFamily="2" charset="0"/>
              </a:rPr>
              <a:t>ত</a:t>
            </a:r>
            <a:r>
              <a:rPr lang="bn-BD" sz="6000" dirty="0" smtClean="0">
                <a:solidFill>
                  <a:srgbClr val="FF0000"/>
                </a:solidFill>
                <a:latin typeface="NikoshBAN" pitchFamily="2" charset="0"/>
                <a:cs typeface="NikoshBAN" pitchFamily="2" charset="0"/>
              </a:rPr>
              <a:t>ম</a:t>
            </a:r>
            <a:r>
              <a:rPr lang="bn-BD" dirty="0" smtClean="0">
                <a:latin typeface="NikoshBAN" pitchFamily="2" charset="0"/>
                <a:cs typeface="NikoshBAN" pitchFamily="2" charset="0"/>
              </a:rPr>
              <a:t> </a:t>
            </a:r>
            <a:endParaRPr lang="en-US" dirty="0">
              <a:latin typeface="NikoshBAN" pitchFamily="2" charset="0"/>
              <a:cs typeface="NikoshBAN" pitchFamily="2" charset="0"/>
            </a:endParaRPr>
          </a:p>
        </p:txBody>
      </p:sp>
      <p:pic>
        <p:nvPicPr>
          <p:cNvPr id="3" name="Picture 2" descr="1f5a66ccd0fe121c60466048efe584ab-577ab5042d377.png"/>
          <p:cNvPicPr>
            <a:picLocks noChangeAspect="1"/>
          </p:cNvPicPr>
          <p:nvPr/>
        </p:nvPicPr>
        <p:blipFill>
          <a:blip r:embed="rId2"/>
          <a:stretch>
            <a:fillRect/>
          </a:stretch>
        </p:blipFill>
        <p:spPr>
          <a:xfrm>
            <a:off x="1447800" y="1371600"/>
            <a:ext cx="6744099" cy="449606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qurbani in mina.jpg"/>
          <p:cNvPicPr>
            <a:picLocks noChangeAspect="1"/>
          </p:cNvPicPr>
          <p:nvPr/>
        </p:nvPicPr>
        <p:blipFill>
          <a:blip r:embed="rId2"/>
          <a:stretch>
            <a:fillRect/>
          </a:stretch>
        </p:blipFill>
        <p:spPr>
          <a:xfrm>
            <a:off x="2209800" y="609600"/>
            <a:ext cx="4495800" cy="3371850"/>
          </a:xfrm>
          <a:prstGeom prst="rect">
            <a:avLst/>
          </a:prstGeom>
          <a:ln>
            <a:solidFill>
              <a:srgbClr val="FF0000"/>
            </a:solidFill>
          </a:ln>
        </p:spPr>
      </p:pic>
      <p:sp>
        <p:nvSpPr>
          <p:cNvPr id="4" name="TextBox 3"/>
          <p:cNvSpPr txBox="1"/>
          <p:nvPr/>
        </p:nvSpPr>
        <p:spPr>
          <a:xfrm>
            <a:off x="0" y="4038600"/>
            <a:ext cx="9144000" cy="2862322"/>
          </a:xfrm>
          <a:prstGeom prst="rect">
            <a:avLst/>
          </a:prstGeom>
          <a:noFill/>
        </p:spPr>
        <p:txBody>
          <a:bodyPr wrap="square" rtlCol="0">
            <a:spAutoFit/>
          </a:bodyPr>
          <a:lstStyle/>
          <a:p>
            <a:r>
              <a:rPr lang="bn-BD" sz="3600" dirty="0" smtClean="0">
                <a:latin typeface="NikoshBAN" pitchFamily="2" charset="0"/>
                <a:cs typeface="NikoshBAN" pitchFamily="2" charset="0"/>
              </a:rPr>
              <a:t>ছেলের সাহসিকতাপূর্ণ উত্তর পেয়ে ইবরাহিম (আ</a:t>
            </a:r>
            <a:r>
              <a:rPr lang="en-US" sz="3600" dirty="0" smtClean="0">
                <a:latin typeface="NikoshBAN" pitchFamily="2" charset="0"/>
                <a:cs typeface="NikoshBAN" pitchFamily="2" charset="0"/>
              </a:rPr>
              <a:t>.)</a:t>
            </a:r>
            <a:r>
              <a:rPr lang="bn-BD" sz="3600" dirty="0" smtClean="0">
                <a:latin typeface="NikoshBAN" pitchFamily="2" charset="0"/>
                <a:cs typeface="NikoshBAN" pitchFamily="2" charset="0"/>
              </a:rPr>
              <a:t> খুশি হলেন এবং ইসমাঈলের গলায় ছুরি চালালেন। আল্লাহ কুরআনে বলেন, “তখন আমি তাকে আহবান করে বললামঃ হে ইবরাহিম! তুমি তো স্বপ্নাদেশ সত্যিই পালন করলে।” ( সুরা আস-সাফফাত, আয়াত ১০৪-১০৫)</a:t>
            </a:r>
            <a:endParaRPr lang="en-US" sz="3600" dirty="0">
              <a:latin typeface="NikoshBAN" pitchFamily="2" charset="0"/>
              <a:cs typeface="NikoshBAN" pitchFamily="2" charset="0"/>
            </a:endParaRPr>
          </a:p>
        </p:txBody>
      </p:sp>
      <p:sp>
        <p:nvSpPr>
          <p:cNvPr id="5" name="TextBox 4"/>
          <p:cNvSpPr txBox="1"/>
          <p:nvPr/>
        </p:nvSpPr>
        <p:spPr>
          <a:xfrm>
            <a:off x="3886200" y="0"/>
            <a:ext cx="1712328" cy="461665"/>
          </a:xfrm>
          <a:prstGeom prst="rect">
            <a:avLst/>
          </a:prstGeom>
          <a:noFill/>
        </p:spPr>
        <p:txBody>
          <a:bodyPr wrap="none" rtlCol="0">
            <a:spAutoFit/>
          </a:bodyPr>
          <a:lstStyle/>
          <a:p>
            <a:r>
              <a:rPr lang="bn-BD" sz="2400" dirty="0" smtClean="0">
                <a:latin typeface="NikoshBAN" pitchFamily="2" charset="0"/>
                <a:cs typeface="NikoshBAN" pitchFamily="2" charset="0"/>
              </a:rPr>
              <a:t>গুরুত্ব ও তাৎপর্য </a:t>
            </a:r>
            <a:endParaRPr lang="en-US" sz="2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581400" y="381000"/>
            <a:ext cx="1819729" cy="400110"/>
          </a:xfrm>
          <a:prstGeom prst="rect">
            <a:avLst/>
          </a:prstGeom>
          <a:noFill/>
        </p:spPr>
        <p:txBody>
          <a:bodyPr wrap="none" rtlCol="0">
            <a:spAutoFit/>
          </a:bodyPr>
          <a:lstStyle/>
          <a:p>
            <a:r>
              <a:rPr lang="bn-BD" sz="2000" dirty="0" smtClean="0">
                <a:latin typeface="NikoshBAN" pitchFamily="2" charset="0"/>
                <a:cs typeface="NikoshBAN" pitchFamily="2" charset="0"/>
              </a:rPr>
              <a:t>কুরবানির নিয়মাবলি </a:t>
            </a:r>
            <a:endParaRPr lang="en-US" sz="2000" dirty="0">
              <a:latin typeface="NikoshBAN" pitchFamily="2" charset="0"/>
              <a:cs typeface="NikoshBAN" pitchFamily="2" charset="0"/>
            </a:endParaRPr>
          </a:p>
        </p:txBody>
      </p:sp>
      <p:graphicFrame>
        <p:nvGraphicFramePr>
          <p:cNvPr id="5" name="Diagram 4"/>
          <p:cNvGraphicFramePr/>
          <p:nvPr/>
        </p:nvGraphicFramePr>
        <p:xfrm>
          <a:off x="457200" y="914400"/>
          <a:ext cx="82296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graphicEl>
                                              <a:dgm id="{6BDA90AF-0B52-4C8A-9F1C-3C82549B3C62}"/>
                                            </p:graphicEl>
                                          </p:spTgt>
                                        </p:tgtEl>
                                        <p:attrNameLst>
                                          <p:attrName>style.visibility</p:attrName>
                                        </p:attrNameLst>
                                      </p:cBhvr>
                                      <p:to>
                                        <p:strVal val="visible"/>
                                      </p:to>
                                    </p:set>
                                    <p:animEffect transition="in" filter="blinds(horizontal)">
                                      <p:cBhvr>
                                        <p:cTn id="7" dur="500"/>
                                        <p:tgtEl>
                                          <p:spTgt spid="5">
                                            <p:graphicEl>
                                              <a:dgm id="{6BDA90AF-0B52-4C8A-9F1C-3C82549B3C62}"/>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graphicEl>
                                              <a:dgm id="{6B44A677-9850-4074-A07F-E30D3C4E2E55}"/>
                                            </p:graphicEl>
                                          </p:spTgt>
                                        </p:tgtEl>
                                        <p:attrNameLst>
                                          <p:attrName>style.visibility</p:attrName>
                                        </p:attrNameLst>
                                      </p:cBhvr>
                                      <p:to>
                                        <p:strVal val="visible"/>
                                      </p:to>
                                    </p:set>
                                    <p:animEffect transition="in" filter="blinds(horizontal)">
                                      <p:cBhvr>
                                        <p:cTn id="12" dur="500"/>
                                        <p:tgtEl>
                                          <p:spTgt spid="5">
                                            <p:graphicEl>
                                              <a:dgm id="{6B44A677-9850-4074-A07F-E30D3C4E2E55}"/>
                                            </p:graphic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5">
                                            <p:graphicEl>
                                              <a:dgm id="{34CD12A0-85F1-402C-A412-EBCBA32B4EA3}"/>
                                            </p:graphicEl>
                                          </p:spTgt>
                                        </p:tgtEl>
                                        <p:attrNameLst>
                                          <p:attrName>style.visibility</p:attrName>
                                        </p:attrNameLst>
                                      </p:cBhvr>
                                      <p:to>
                                        <p:strVal val="visible"/>
                                      </p:to>
                                    </p:set>
                                    <p:animEffect transition="in" filter="blinds(horizontal)">
                                      <p:cBhvr>
                                        <p:cTn id="15" dur="500"/>
                                        <p:tgtEl>
                                          <p:spTgt spid="5">
                                            <p:graphicEl>
                                              <a:dgm id="{34CD12A0-85F1-402C-A412-EBCBA32B4EA3}"/>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5">
                                            <p:graphicEl>
                                              <a:dgm id="{A6E485B4-BDAC-4B7E-A31F-851184255B92}"/>
                                            </p:graphicEl>
                                          </p:spTgt>
                                        </p:tgtEl>
                                        <p:attrNameLst>
                                          <p:attrName>style.visibility</p:attrName>
                                        </p:attrNameLst>
                                      </p:cBhvr>
                                      <p:to>
                                        <p:strVal val="visible"/>
                                      </p:to>
                                    </p:set>
                                    <p:animEffect transition="in" filter="blinds(horizontal)">
                                      <p:cBhvr>
                                        <p:cTn id="20" dur="500"/>
                                        <p:tgtEl>
                                          <p:spTgt spid="5">
                                            <p:graphicEl>
                                              <a:dgm id="{A6E485B4-BDAC-4B7E-A31F-851184255B92}"/>
                                            </p:graphic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5">
                                            <p:graphicEl>
                                              <a:dgm id="{F14A55F0-66FF-4CA0-B3C8-BB5612ACA169}"/>
                                            </p:graphicEl>
                                          </p:spTgt>
                                        </p:tgtEl>
                                        <p:attrNameLst>
                                          <p:attrName>style.visibility</p:attrName>
                                        </p:attrNameLst>
                                      </p:cBhvr>
                                      <p:to>
                                        <p:strVal val="visible"/>
                                      </p:to>
                                    </p:set>
                                    <p:animEffect transition="in" filter="blinds(horizontal)">
                                      <p:cBhvr>
                                        <p:cTn id="23" dur="500"/>
                                        <p:tgtEl>
                                          <p:spTgt spid="5">
                                            <p:graphicEl>
                                              <a:dgm id="{F14A55F0-66FF-4CA0-B3C8-BB5612ACA169}"/>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5">
                                            <p:graphicEl>
                                              <a:dgm id="{64EC2287-8EC7-4B4A-9760-6C6F6B42EACB}"/>
                                            </p:graphicEl>
                                          </p:spTgt>
                                        </p:tgtEl>
                                        <p:attrNameLst>
                                          <p:attrName>style.visibility</p:attrName>
                                        </p:attrNameLst>
                                      </p:cBhvr>
                                      <p:to>
                                        <p:strVal val="visible"/>
                                      </p:to>
                                    </p:set>
                                    <p:animEffect transition="in" filter="blinds(horizontal)">
                                      <p:cBhvr>
                                        <p:cTn id="28" dur="500"/>
                                        <p:tgtEl>
                                          <p:spTgt spid="5">
                                            <p:graphicEl>
                                              <a:dgm id="{64EC2287-8EC7-4B4A-9760-6C6F6B42EACB}"/>
                                            </p:graphic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5">
                                            <p:graphicEl>
                                              <a:dgm id="{3D08BC2A-DFCE-41F0-B7DE-FA34CFC12D4C}"/>
                                            </p:graphicEl>
                                          </p:spTgt>
                                        </p:tgtEl>
                                        <p:attrNameLst>
                                          <p:attrName>style.visibility</p:attrName>
                                        </p:attrNameLst>
                                      </p:cBhvr>
                                      <p:to>
                                        <p:strVal val="visible"/>
                                      </p:to>
                                    </p:set>
                                    <p:animEffect transition="in" filter="blinds(horizontal)">
                                      <p:cBhvr>
                                        <p:cTn id="31" dur="500"/>
                                        <p:tgtEl>
                                          <p:spTgt spid="5">
                                            <p:graphicEl>
                                              <a:dgm id="{3D08BC2A-DFCE-41F0-B7DE-FA34CFC12D4C}"/>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3" presetClass="entr" presetSubtype="10" fill="hold" grpId="0" nodeType="clickEffect">
                                  <p:stCondLst>
                                    <p:cond delay="0"/>
                                  </p:stCondLst>
                                  <p:childTnLst>
                                    <p:set>
                                      <p:cBhvr>
                                        <p:cTn id="35" dur="1" fill="hold">
                                          <p:stCondLst>
                                            <p:cond delay="0"/>
                                          </p:stCondLst>
                                        </p:cTn>
                                        <p:tgtEl>
                                          <p:spTgt spid="5">
                                            <p:graphicEl>
                                              <a:dgm id="{F9DB9D85-15FF-437D-B27C-21CF05128F0C}"/>
                                            </p:graphicEl>
                                          </p:spTgt>
                                        </p:tgtEl>
                                        <p:attrNameLst>
                                          <p:attrName>style.visibility</p:attrName>
                                        </p:attrNameLst>
                                      </p:cBhvr>
                                      <p:to>
                                        <p:strVal val="visible"/>
                                      </p:to>
                                    </p:set>
                                    <p:animEffect transition="in" filter="blinds(horizontal)">
                                      <p:cBhvr>
                                        <p:cTn id="36" dur="500"/>
                                        <p:tgtEl>
                                          <p:spTgt spid="5">
                                            <p:graphicEl>
                                              <a:dgm id="{F9DB9D85-15FF-437D-B27C-21CF05128F0C}"/>
                                            </p:graphicEl>
                                          </p:spTgt>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5">
                                            <p:graphicEl>
                                              <a:dgm id="{4DF41AF4-CCA3-461F-BDBE-4111BD98EF91}"/>
                                            </p:graphicEl>
                                          </p:spTgt>
                                        </p:tgtEl>
                                        <p:attrNameLst>
                                          <p:attrName>style.visibility</p:attrName>
                                        </p:attrNameLst>
                                      </p:cBhvr>
                                      <p:to>
                                        <p:strVal val="visible"/>
                                      </p:to>
                                    </p:set>
                                    <p:animEffect transition="in" filter="blinds(horizontal)">
                                      <p:cBhvr>
                                        <p:cTn id="39" dur="500"/>
                                        <p:tgtEl>
                                          <p:spTgt spid="5">
                                            <p:graphicEl>
                                              <a:dgm id="{4DF41AF4-CCA3-461F-BDBE-4111BD98EF91}"/>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grpId="0" nodeType="clickEffect">
                                  <p:stCondLst>
                                    <p:cond delay="0"/>
                                  </p:stCondLst>
                                  <p:childTnLst>
                                    <p:set>
                                      <p:cBhvr>
                                        <p:cTn id="43" dur="1" fill="hold">
                                          <p:stCondLst>
                                            <p:cond delay="0"/>
                                          </p:stCondLst>
                                        </p:cTn>
                                        <p:tgtEl>
                                          <p:spTgt spid="5">
                                            <p:graphicEl>
                                              <a:dgm id="{6FECA400-4A8D-427B-A993-EA1D52E58BFB}"/>
                                            </p:graphicEl>
                                          </p:spTgt>
                                        </p:tgtEl>
                                        <p:attrNameLst>
                                          <p:attrName>style.visibility</p:attrName>
                                        </p:attrNameLst>
                                      </p:cBhvr>
                                      <p:to>
                                        <p:strVal val="visible"/>
                                      </p:to>
                                    </p:set>
                                    <p:animEffect transition="in" filter="blinds(horizontal)">
                                      <p:cBhvr>
                                        <p:cTn id="44" dur="500"/>
                                        <p:tgtEl>
                                          <p:spTgt spid="5">
                                            <p:graphicEl>
                                              <a:dgm id="{6FECA400-4A8D-427B-A993-EA1D52E58BFB}"/>
                                            </p:graphicEl>
                                          </p:spTgt>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5">
                                            <p:graphicEl>
                                              <a:dgm id="{1BB5E6EE-53EA-46DD-B16A-1F8AF2E50F89}"/>
                                            </p:graphicEl>
                                          </p:spTgt>
                                        </p:tgtEl>
                                        <p:attrNameLst>
                                          <p:attrName>style.visibility</p:attrName>
                                        </p:attrNameLst>
                                      </p:cBhvr>
                                      <p:to>
                                        <p:strVal val="visible"/>
                                      </p:to>
                                    </p:set>
                                    <p:animEffect transition="in" filter="blinds(horizontal)">
                                      <p:cBhvr>
                                        <p:cTn id="47" dur="500"/>
                                        <p:tgtEl>
                                          <p:spTgt spid="5">
                                            <p:graphicEl>
                                              <a:dgm id="{1BB5E6EE-53EA-46DD-B16A-1F8AF2E50F89}"/>
                                            </p:graphic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5">
                                            <p:graphicEl>
                                              <a:dgm id="{6D117830-7D53-466B-8B7E-A425FA6082F0}"/>
                                            </p:graphicEl>
                                          </p:spTgt>
                                        </p:tgtEl>
                                        <p:attrNameLst>
                                          <p:attrName>style.visibility</p:attrName>
                                        </p:attrNameLst>
                                      </p:cBhvr>
                                      <p:to>
                                        <p:strVal val="visible"/>
                                      </p:to>
                                    </p:set>
                                    <p:animEffect transition="in" filter="blinds(horizontal)">
                                      <p:cBhvr>
                                        <p:cTn id="52" dur="500"/>
                                        <p:tgtEl>
                                          <p:spTgt spid="5">
                                            <p:graphicEl>
                                              <a:dgm id="{6D117830-7D53-466B-8B7E-A425FA6082F0}"/>
                                            </p:graphicEl>
                                          </p:spTgt>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5">
                                            <p:graphicEl>
                                              <a:dgm id="{3C18CAF2-036E-4B27-9675-ADB362A3C8C1}"/>
                                            </p:graphicEl>
                                          </p:spTgt>
                                        </p:tgtEl>
                                        <p:attrNameLst>
                                          <p:attrName>style.visibility</p:attrName>
                                        </p:attrNameLst>
                                      </p:cBhvr>
                                      <p:to>
                                        <p:strVal val="visible"/>
                                      </p:to>
                                    </p:set>
                                    <p:animEffect transition="in" filter="blinds(horizontal)">
                                      <p:cBhvr>
                                        <p:cTn id="55" dur="500"/>
                                        <p:tgtEl>
                                          <p:spTgt spid="5">
                                            <p:graphicEl>
                                              <a:dgm id="{3C18CAF2-036E-4B27-9675-ADB362A3C8C1}"/>
                                            </p:graphicEl>
                                          </p:spTgt>
                                        </p:tgtEl>
                                      </p:cBhvr>
                                    </p:animEffect>
                                  </p:childTnLst>
                                </p:cTn>
                              </p:par>
                            </p:childTnLst>
                          </p:cTn>
                        </p:par>
                      </p:childTnLst>
                    </p:cTn>
                  </p:par>
                  <p:par>
                    <p:cTn id="56" fill="hold">
                      <p:stCondLst>
                        <p:cond delay="indefinite"/>
                      </p:stCondLst>
                      <p:childTnLst>
                        <p:par>
                          <p:cTn id="57" fill="hold">
                            <p:stCondLst>
                              <p:cond delay="0"/>
                            </p:stCondLst>
                            <p:childTnLst>
                              <p:par>
                                <p:cTn id="58" presetID="3" presetClass="entr" presetSubtype="10" fill="hold" grpId="0" nodeType="clickEffect">
                                  <p:stCondLst>
                                    <p:cond delay="0"/>
                                  </p:stCondLst>
                                  <p:childTnLst>
                                    <p:set>
                                      <p:cBhvr>
                                        <p:cTn id="59" dur="1" fill="hold">
                                          <p:stCondLst>
                                            <p:cond delay="0"/>
                                          </p:stCondLst>
                                        </p:cTn>
                                        <p:tgtEl>
                                          <p:spTgt spid="5">
                                            <p:graphicEl>
                                              <a:dgm id="{4CAD29AD-38A5-400D-B0A1-40E00EE34DD1}"/>
                                            </p:graphicEl>
                                          </p:spTgt>
                                        </p:tgtEl>
                                        <p:attrNameLst>
                                          <p:attrName>style.visibility</p:attrName>
                                        </p:attrNameLst>
                                      </p:cBhvr>
                                      <p:to>
                                        <p:strVal val="visible"/>
                                      </p:to>
                                    </p:set>
                                    <p:animEffect transition="in" filter="blinds(horizontal)">
                                      <p:cBhvr>
                                        <p:cTn id="60" dur="500"/>
                                        <p:tgtEl>
                                          <p:spTgt spid="5">
                                            <p:graphicEl>
                                              <a:dgm id="{4CAD29AD-38A5-400D-B0A1-40E00EE34DD1}"/>
                                            </p:graphicEl>
                                          </p:spTgt>
                                        </p:tgtEl>
                                      </p:cBhvr>
                                    </p:animEffect>
                                  </p:childTnLst>
                                </p:cTn>
                              </p:par>
                              <p:par>
                                <p:cTn id="61" presetID="3" presetClass="entr" presetSubtype="10" fill="hold" grpId="0" nodeType="withEffect">
                                  <p:stCondLst>
                                    <p:cond delay="0"/>
                                  </p:stCondLst>
                                  <p:childTnLst>
                                    <p:set>
                                      <p:cBhvr>
                                        <p:cTn id="62" dur="1" fill="hold">
                                          <p:stCondLst>
                                            <p:cond delay="0"/>
                                          </p:stCondLst>
                                        </p:cTn>
                                        <p:tgtEl>
                                          <p:spTgt spid="5">
                                            <p:graphicEl>
                                              <a:dgm id="{9BBD4128-CF25-4296-812C-868D9DD5EBA1}"/>
                                            </p:graphicEl>
                                          </p:spTgt>
                                        </p:tgtEl>
                                        <p:attrNameLst>
                                          <p:attrName>style.visibility</p:attrName>
                                        </p:attrNameLst>
                                      </p:cBhvr>
                                      <p:to>
                                        <p:strVal val="visible"/>
                                      </p:to>
                                    </p:set>
                                    <p:animEffect transition="in" filter="blinds(horizontal)">
                                      <p:cBhvr>
                                        <p:cTn id="63" dur="500"/>
                                        <p:tgtEl>
                                          <p:spTgt spid="5">
                                            <p:graphicEl>
                                              <a:dgm id="{9BBD4128-CF25-4296-812C-868D9DD5EBA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9-21-2014-3-05-01-AM-10201470.jpg"/>
          <p:cNvPicPr>
            <a:picLocks noChangeAspect="1"/>
          </p:cNvPicPr>
          <p:nvPr/>
        </p:nvPicPr>
        <p:blipFill>
          <a:blip r:embed="rId2"/>
          <a:stretch>
            <a:fillRect/>
          </a:stretch>
        </p:blipFill>
        <p:spPr>
          <a:xfrm>
            <a:off x="2209800" y="990600"/>
            <a:ext cx="4343400" cy="2286000"/>
          </a:xfrm>
          <a:prstGeom prst="rect">
            <a:avLst/>
          </a:prstGeom>
          <a:ln>
            <a:solidFill>
              <a:srgbClr val="FF0000"/>
            </a:solidFill>
          </a:ln>
        </p:spPr>
      </p:pic>
      <p:sp>
        <p:nvSpPr>
          <p:cNvPr id="4" name="TextBox 3"/>
          <p:cNvSpPr txBox="1"/>
          <p:nvPr/>
        </p:nvSpPr>
        <p:spPr>
          <a:xfrm>
            <a:off x="3605757" y="228600"/>
            <a:ext cx="1880643" cy="461665"/>
          </a:xfrm>
          <a:prstGeom prst="rect">
            <a:avLst/>
          </a:prstGeom>
          <a:noFill/>
        </p:spPr>
        <p:txBody>
          <a:bodyPr wrap="none" rtlCol="0">
            <a:spAutoFit/>
          </a:bodyPr>
          <a:lstStyle/>
          <a:p>
            <a:r>
              <a:rPr lang="bn-BD" sz="2400" dirty="0" smtClean="0">
                <a:latin typeface="NikoshBAN" pitchFamily="2" charset="0"/>
                <a:cs typeface="NikoshBAN" pitchFamily="2" charset="0"/>
              </a:rPr>
              <a:t>কুরবানির পটভূমি </a:t>
            </a:r>
            <a:endParaRPr lang="en-US" sz="2400" dirty="0">
              <a:latin typeface="NikoshBAN" pitchFamily="2" charset="0"/>
              <a:cs typeface="NikoshBAN" pitchFamily="2" charset="0"/>
            </a:endParaRPr>
          </a:p>
        </p:txBody>
      </p:sp>
      <p:sp>
        <p:nvSpPr>
          <p:cNvPr id="5" name="TextBox 4"/>
          <p:cNvSpPr txBox="1"/>
          <p:nvPr/>
        </p:nvSpPr>
        <p:spPr>
          <a:xfrm>
            <a:off x="76200" y="3962400"/>
            <a:ext cx="9067800" cy="2308324"/>
          </a:xfrm>
          <a:prstGeom prst="rect">
            <a:avLst/>
          </a:prstGeom>
          <a:noFill/>
        </p:spPr>
        <p:txBody>
          <a:bodyPr wrap="square" rtlCol="0">
            <a:spAutoFit/>
          </a:bodyPr>
          <a:lstStyle/>
          <a:p>
            <a:r>
              <a:rPr lang="bn-BD" sz="3600" dirty="0" smtClean="0">
                <a:solidFill>
                  <a:schemeClr val="tx1">
                    <a:lumMod val="95000"/>
                    <a:lumOff val="5000"/>
                  </a:schemeClr>
                </a:solidFill>
                <a:latin typeface="NikoshBAN" pitchFamily="2" charset="0"/>
                <a:cs typeface="NikoshBAN" pitchFamily="2" charset="0"/>
              </a:rPr>
              <a:t>আল্লাহ খুশি হয়ে বেহেশত থেকে একটি দু্ম্বা এনে ইসমাঈলের জায়গায় ছুরির নিচে শুইয়ে দিলেন। ইসমাঈল (আ</a:t>
            </a:r>
            <a:r>
              <a:rPr lang="en-US" sz="3600" dirty="0" smtClean="0">
                <a:solidFill>
                  <a:schemeClr val="tx1">
                    <a:lumMod val="95000"/>
                    <a:lumOff val="5000"/>
                  </a:schemeClr>
                </a:solidFill>
                <a:latin typeface="NikoshBAN" pitchFamily="2" charset="0"/>
                <a:cs typeface="NikoshBAN" pitchFamily="2" charset="0"/>
              </a:rPr>
              <a:t>.</a:t>
            </a:r>
            <a:r>
              <a:rPr lang="bn-BD" sz="3600" dirty="0" smtClean="0">
                <a:solidFill>
                  <a:schemeClr val="tx1">
                    <a:lumMod val="95000"/>
                    <a:lumOff val="5000"/>
                  </a:schemeClr>
                </a:solidFill>
                <a:latin typeface="NikoshBAN" pitchFamily="2" charset="0"/>
                <a:cs typeface="NikoshBAN" pitchFamily="2" charset="0"/>
              </a:rPr>
              <a:t>) এর পরিবর্তে দুম্বা কুরবানি হয়ে গেল। ত্যাগের এ ঘটনাকে চিরস্মরণীয় করে রাখার জন্য তখন হতেই কুরবানির প্রথা চালু হয়েছে।  </a:t>
            </a:r>
            <a:endParaRPr lang="en-US" sz="3600" dirty="0">
              <a:solidFill>
                <a:schemeClr val="tx1">
                  <a:lumMod val="95000"/>
                  <a:lumOff val="5000"/>
                </a:schemeClr>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lide(fromBottom)">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00400" y="914400"/>
            <a:ext cx="1822935" cy="646331"/>
          </a:xfrm>
          <a:prstGeom prst="rect">
            <a:avLst/>
          </a:prstGeom>
          <a:noFill/>
        </p:spPr>
        <p:txBody>
          <a:bodyPr wrap="none" rtlCol="0">
            <a:spAutoFit/>
          </a:bodyPr>
          <a:lstStyle/>
          <a:p>
            <a:r>
              <a:rPr lang="bn-BD" sz="3600" dirty="0" smtClean="0">
                <a:latin typeface="NikoshBAN" pitchFamily="2" charset="0"/>
                <a:cs typeface="NikoshBAN" pitchFamily="2" charset="0"/>
              </a:rPr>
              <a:t>দলীয় কাজ </a:t>
            </a:r>
            <a:endParaRPr lang="en-US" sz="3600" dirty="0">
              <a:latin typeface="NikoshBAN" pitchFamily="2" charset="0"/>
              <a:cs typeface="NikoshBAN" pitchFamily="2" charset="0"/>
            </a:endParaRPr>
          </a:p>
        </p:txBody>
      </p:sp>
      <p:sp>
        <p:nvSpPr>
          <p:cNvPr id="7" name="TextBox 6"/>
          <p:cNvSpPr txBox="1"/>
          <p:nvPr/>
        </p:nvSpPr>
        <p:spPr>
          <a:xfrm>
            <a:off x="2133600" y="2590800"/>
            <a:ext cx="4200189" cy="584775"/>
          </a:xfrm>
          <a:prstGeom prst="rect">
            <a:avLst/>
          </a:prstGeom>
          <a:noFill/>
        </p:spPr>
        <p:txBody>
          <a:bodyPr wrap="none" rtlCol="0">
            <a:spAutoFit/>
          </a:bodyPr>
          <a:lstStyle/>
          <a:p>
            <a:r>
              <a:rPr lang="bn-BD" sz="3200" dirty="0" smtClean="0">
                <a:latin typeface="NikoshBAN" pitchFamily="2" charset="0"/>
                <a:cs typeface="NikoshBAN" pitchFamily="2" charset="0"/>
              </a:rPr>
              <a:t>কুরবানির নিয়মাবলি ব্যাখ্যা কর </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57600" y="609600"/>
            <a:ext cx="1521570" cy="769441"/>
          </a:xfrm>
          <a:prstGeom prst="rect">
            <a:avLst/>
          </a:prstGeom>
        </p:spPr>
        <p:txBody>
          <a:bodyPr wrap="none">
            <a:spAutoFit/>
          </a:bodyPr>
          <a:lstStyle/>
          <a:p>
            <a:r>
              <a:rPr lang="bn-BD" sz="4400" dirty="0" smtClean="0">
                <a:latin typeface="NikoshBAN" pitchFamily="2" charset="0"/>
                <a:cs typeface="NikoshBAN" pitchFamily="2" charset="0"/>
              </a:rPr>
              <a:t>মূল্যায়ন</a:t>
            </a:r>
            <a:endParaRPr lang="en-US" sz="4400" dirty="0"/>
          </a:p>
        </p:txBody>
      </p:sp>
      <p:sp>
        <p:nvSpPr>
          <p:cNvPr id="5" name="Rectangle 4"/>
          <p:cNvSpPr/>
          <p:nvPr/>
        </p:nvSpPr>
        <p:spPr>
          <a:xfrm>
            <a:off x="1981200" y="2152471"/>
            <a:ext cx="4876800" cy="1569660"/>
          </a:xfrm>
          <a:prstGeom prst="rect">
            <a:avLst/>
          </a:prstGeom>
        </p:spPr>
        <p:txBody>
          <a:bodyPr wrap="square">
            <a:spAutoFit/>
          </a:bodyPr>
          <a:lstStyle/>
          <a:p>
            <a:r>
              <a:rPr lang="bn-BD" sz="2400" dirty="0" smtClean="0">
                <a:solidFill>
                  <a:schemeClr val="tx1">
                    <a:lumMod val="95000"/>
                    <a:lumOff val="5000"/>
                  </a:schemeClr>
                </a:solidFill>
                <a:latin typeface="NikoshBAN" pitchFamily="2" charset="0"/>
                <a:cs typeface="NikoshBAN" pitchFamily="2" charset="0"/>
              </a:rPr>
              <a:t>১। কুরবানি কখন করা হয়? </a:t>
            </a:r>
          </a:p>
          <a:p>
            <a:r>
              <a:rPr lang="bn-BD" sz="2400" dirty="0" smtClean="0">
                <a:solidFill>
                  <a:schemeClr val="tx1">
                    <a:lumMod val="95000"/>
                    <a:lumOff val="5000"/>
                  </a:schemeClr>
                </a:solidFill>
                <a:latin typeface="NikoshBAN" pitchFamily="2" charset="0"/>
                <a:cs typeface="NikoshBAN" pitchFamily="2" charset="0"/>
              </a:rPr>
              <a:t>২। কুরবানি সম্পর্কে একটি হাদিস বল।</a:t>
            </a:r>
          </a:p>
          <a:p>
            <a:r>
              <a:rPr lang="bn-BD" sz="2400" dirty="0" smtClean="0">
                <a:solidFill>
                  <a:schemeClr val="tx1">
                    <a:lumMod val="95000"/>
                    <a:lumOff val="5000"/>
                  </a:schemeClr>
                </a:solidFill>
                <a:latin typeface="NikoshBAN" pitchFamily="2" charset="0"/>
                <a:cs typeface="NikoshBAN" pitchFamily="2" charset="0"/>
              </a:rPr>
              <a:t>৩। কুরবানির দুম্বাটি কোথা থেকে আনা হয়েছিল?</a:t>
            </a:r>
          </a:p>
          <a:p>
            <a:r>
              <a:rPr lang="bn-BD" sz="2400" dirty="0" smtClean="0">
                <a:solidFill>
                  <a:schemeClr val="tx1">
                    <a:lumMod val="95000"/>
                    <a:lumOff val="5000"/>
                  </a:schemeClr>
                </a:solidFill>
                <a:latin typeface="NikoshBAN" pitchFamily="2" charset="0"/>
                <a:cs typeface="NikoshBAN" pitchFamily="2" charset="0"/>
              </a:rPr>
              <a:t>৪।  ইবরাহিম (আ.) এর ছেলের নাম কী ছিল? </a:t>
            </a:r>
            <a:endParaRPr lang="en-US" sz="2400" dirty="0">
              <a:solidFill>
                <a:schemeClr val="tx1">
                  <a:lumMod val="95000"/>
                  <a:lumOff val="5000"/>
                </a:schemeClr>
              </a:solidFill>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heckerboard(across)">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heckerboard(across)">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heckerboard(across)">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heckerboard(across)">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81400" y="838200"/>
            <a:ext cx="1814920" cy="646331"/>
          </a:xfrm>
          <a:prstGeom prst="rect">
            <a:avLst/>
          </a:prstGeom>
        </p:spPr>
        <p:txBody>
          <a:bodyPr wrap="none">
            <a:spAutoFit/>
          </a:bodyPr>
          <a:lstStyle/>
          <a:p>
            <a:r>
              <a:rPr lang="bn-BD" sz="3600" dirty="0" smtClean="0">
                <a:solidFill>
                  <a:srgbClr val="00B050"/>
                </a:solidFill>
                <a:latin typeface="NikoshBAN" pitchFamily="2" charset="0"/>
                <a:cs typeface="NikoshBAN" pitchFamily="2" charset="0"/>
              </a:rPr>
              <a:t>বাড়ির কাজ</a:t>
            </a:r>
            <a:endParaRPr lang="en-US" sz="3600" dirty="0"/>
          </a:p>
        </p:txBody>
      </p:sp>
      <p:sp>
        <p:nvSpPr>
          <p:cNvPr id="5" name="Rectangle 4"/>
          <p:cNvSpPr/>
          <p:nvPr/>
        </p:nvSpPr>
        <p:spPr>
          <a:xfrm>
            <a:off x="1981200" y="2590800"/>
            <a:ext cx="5715000" cy="1077218"/>
          </a:xfrm>
          <a:prstGeom prst="rect">
            <a:avLst/>
          </a:prstGeom>
        </p:spPr>
        <p:txBody>
          <a:bodyPr wrap="square">
            <a:spAutoFit/>
          </a:bodyPr>
          <a:lstStyle/>
          <a:p>
            <a:r>
              <a:rPr lang="bn-BD" sz="3200" dirty="0" smtClean="0">
                <a:solidFill>
                  <a:srgbClr val="00B050"/>
                </a:solidFill>
                <a:latin typeface="NikoshBAN" pitchFamily="2" charset="0"/>
                <a:cs typeface="NikoshBAN" pitchFamily="2" charset="0"/>
              </a:rPr>
              <a:t>কুরবানি কীভাবে আমাদেরকে ত্যাগের শিক্ষা দেয় তা পাঁচটি বাক্যে লিখ।</a:t>
            </a:r>
            <a:endParaRPr lang="en-US" sz="3200" dirty="0">
              <a:solidFill>
                <a:srgbClr val="00B050"/>
              </a:solidFill>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qurbanir gusto 1.jpeg"/>
          <p:cNvPicPr>
            <a:picLocks noChangeAspect="1"/>
          </p:cNvPicPr>
          <p:nvPr/>
        </p:nvPicPr>
        <p:blipFill>
          <a:blip r:embed="rId2"/>
          <a:stretch>
            <a:fillRect/>
          </a:stretch>
        </p:blipFill>
        <p:spPr>
          <a:xfrm>
            <a:off x="609600" y="1524000"/>
            <a:ext cx="7924800" cy="3962400"/>
          </a:xfrm>
          <a:prstGeom prst="rect">
            <a:avLst/>
          </a:prstGeom>
          <a:ln>
            <a:solidFill>
              <a:srgbClr val="FFFF00"/>
            </a:solidFill>
          </a:ln>
        </p:spPr>
      </p:pic>
      <p:sp>
        <p:nvSpPr>
          <p:cNvPr id="3" name="TextBox 2"/>
          <p:cNvSpPr txBox="1"/>
          <p:nvPr/>
        </p:nvSpPr>
        <p:spPr>
          <a:xfrm>
            <a:off x="2133600" y="2743200"/>
            <a:ext cx="4267200" cy="1107996"/>
          </a:xfrm>
          <a:prstGeom prst="rect">
            <a:avLst/>
          </a:prstGeom>
          <a:noFill/>
        </p:spPr>
        <p:txBody>
          <a:bodyPr wrap="square" rtlCol="0">
            <a:spAutoFit/>
          </a:bodyPr>
          <a:lstStyle/>
          <a:p>
            <a:pPr algn="ctr"/>
            <a:r>
              <a:rPr lang="bn-BD" sz="6600" dirty="0" smtClean="0">
                <a:solidFill>
                  <a:srgbClr val="FFFF00"/>
                </a:solidFill>
                <a:latin typeface="NikoshBAN" pitchFamily="2" charset="0"/>
                <a:cs typeface="NikoshBAN" pitchFamily="2" charset="0"/>
              </a:rPr>
              <a:t>ধন্যবাদ</a:t>
            </a:r>
            <a:endParaRPr lang="en-US" sz="6600" dirty="0">
              <a:solidFill>
                <a:srgbClr val="FFFF00"/>
              </a:solidFill>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52800" y="609600"/>
            <a:ext cx="2177199" cy="923330"/>
          </a:xfrm>
          <a:prstGeom prst="rect">
            <a:avLst/>
          </a:prstGeom>
          <a:noFill/>
        </p:spPr>
        <p:txBody>
          <a:bodyPr wrap="none" rtlCol="0">
            <a:spAutoFit/>
          </a:bodyPr>
          <a:lstStyle/>
          <a:p>
            <a:r>
              <a:rPr lang="bn-BD" sz="5400" b="1" dirty="0" smtClean="0">
                <a:latin typeface="NikoshBAN" pitchFamily="2" charset="0"/>
                <a:cs typeface="NikoshBAN" pitchFamily="2" charset="0"/>
              </a:rPr>
              <a:t>পরিচিতি </a:t>
            </a:r>
            <a:endParaRPr lang="en-US" sz="5400" b="1" dirty="0">
              <a:latin typeface="NikoshBAN" pitchFamily="2" charset="0"/>
              <a:cs typeface="NikoshBAN" pitchFamily="2" charset="0"/>
            </a:endParaRPr>
          </a:p>
        </p:txBody>
      </p:sp>
      <p:sp>
        <p:nvSpPr>
          <p:cNvPr id="3" name="TextBox 2"/>
          <p:cNvSpPr txBox="1"/>
          <p:nvPr/>
        </p:nvSpPr>
        <p:spPr>
          <a:xfrm>
            <a:off x="533400" y="2209800"/>
            <a:ext cx="3302507" cy="1200329"/>
          </a:xfrm>
          <a:prstGeom prst="rect">
            <a:avLst/>
          </a:prstGeom>
          <a:noFill/>
        </p:spPr>
        <p:txBody>
          <a:bodyPr wrap="none" rtlCol="0">
            <a:spAutoFit/>
          </a:bodyPr>
          <a:lstStyle/>
          <a:p>
            <a:r>
              <a:rPr lang="bn-BD" sz="2400" dirty="0" smtClean="0">
                <a:latin typeface="NikoshBAN" pitchFamily="2" charset="0"/>
                <a:cs typeface="NikoshBAN" pitchFamily="2" charset="0"/>
              </a:rPr>
              <a:t>মোঃ সাইফুল আলাম </a:t>
            </a:r>
          </a:p>
          <a:p>
            <a:r>
              <a:rPr lang="bn-BD" sz="2400" dirty="0" smtClean="0">
                <a:latin typeface="NikoshBAN" pitchFamily="2" charset="0"/>
                <a:cs typeface="NikoshBAN" pitchFamily="2" charset="0"/>
              </a:rPr>
              <a:t>আউটশাহী রাধানাথ উচ্চ বিদ্যালয় </a:t>
            </a:r>
          </a:p>
          <a:p>
            <a:r>
              <a:rPr lang="bn-BD" sz="2400" dirty="0" smtClean="0">
                <a:latin typeface="NikoshBAN" pitchFamily="2" charset="0"/>
                <a:cs typeface="NikoshBAN" pitchFamily="2" charset="0"/>
              </a:rPr>
              <a:t>টঙ্গিবাড়ি, মুন্সিগঞ্জ। </a:t>
            </a:r>
            <a:endParaRPr lang="en-US" sz="2400" dirty="0">
              <a:latin typeface="NikoshBAN" pitchFamily="2" charset="0"/>
              <a:cs typeface="NikoshBAN" pitchFamily="2" charset="0"/>
            </a:endParaRPr>
          </a:p>
        </p:txBody>
      </p:sp>
      <p:sp>
        <p:nvSpPr>
          <p:cNvPr id="4" name="TextBox 3"/>
          <p:cNvSpPr txBox="1"/>
          <p:nvPr/>
        </p:nvSpPr>
        <p:spPr>
          <a:xfrm>
            <a:off x="4724400" y="2209800"/>
            <a:ext cx="3275256" cy="1200329"/>
          </a:xfrm>
          <a:prstGeom prst="rect">
            <a:avLst/>
          </a:prstGeom>
          <a:noFill/>
        </p:spPr>
        <p:txBody>
          <a:bodyPr wrap="none" rtlCol="0">
            <a:spAutoFit/>
          </a:bodyPr>
          <a:lstStyle/>
          <a:p>
            <a:r>
              <a:rPr lang="bn-BD" sz="2400" dirty="0" smtClean="0">
                <a:latin typeface="NikoshBAN" pitchFamily="2" charset="0"/>
                <a:cs typeface="NikoshBAN" pitchFamily="2" charset="0"/>
              </a:rPr>
              <a:t>শ্রেনিঃ </a:t>
            </a:r>
            <a:r>
              <a:rPr lang="en-US" sz="2400" dirty="0" smtClean="0">
                <a:latin typeface="NikoshBAN" pitchFamily="2" charset="0"/>
                <a:cs typeface="NikoshBAN" pitchFamily="2" charset="0"/>
              </a:rPr>
              <a:t>৮ম </a:t>
            </a:r>
            <a:r>
              <a:rPr lang="bn-BD" sz="2400" dirty="0" smtClean="0">
                <a:latin typeface="NikoshBAN" pitchFamily="2" charset="0"/>
                <a:cs typeface="NikoshBAN" pitchFamily="2" charset="0"/>
              </a:rPr>
              <a:t> </a:t>
            </a:r>
          </a:p>
          <a:p>
            <a:r>
              <a:rPr lang="bn-BD" sz="2400" dirty="0" smtClean="0">
                <a:latin typeface="NikoshBAN" pitchFamily="2" charset="0"/>
                <a:cs typeface="NikoshBAN" pitchFamily="2" charset="0"/>
              </a:rPr>
              <a:t>বিষয়ঃ </a:t>
            </a:r>
            <a:r>
              <a:rPr lang="en-US" sz="2400" dirty="0" err="1" smtClean="0">
                <a:latin typeface="NikoshBAN" pitchFamily="2" charset="0"/>
                <a:cs typeface="NikoshBAN" pitchFamily="2" charset="0"/>
              </a:rPr>
              <a:t>ইসলাম</a:t>
            </a:r>
            <a:r>
              <a:rPr lang="en-US" sz="2400" dirty="0" smtClean="0">
                <a:latin typeface="NikoshBAN" pitchFamily="2" charset="0"/>
                <a:cs typeface="NikoshBAN" pitchFamily="2" charset="0"/>
              </a:rPr>
              <a:t> ও </a:t>
            </a:r>
            <a:r>
              <a:rPr lang="en-US" sz="2400" dirty="0" err="1" smtClean="0">
                <a:latin typeface="NikoshBAN" pitchFamily="2" charset="0"/>
                <a:cs typeface="NikoshBAN" pitchFamily="2" charset="0"/>
              </a:rPr>
              <a:t>নৈতিক</a:t>
            </a:r>
            <a:r>
              <a:rPr lang="en-US" sz="2400" dirty="0" smtClean="0">
                <a:latin typeface="NikoshBAN" pitchFamily="2" charset="0"/>
                <a:cs typeface="NikoshBAN" pitchFamily="2" charset="0"/>
              </a:rPr>
              <a:t> </a:t>
            </a:r>
            <a:r>
              <a:rPr lang="en-US" sz="2400" dirty="0" err="1" smtClean="0">
                <a:latin typeface="NikoshBAN" pitchFamily="2" charset="0"/>
                <a:cs typeface="NikoshBAN" pitchFamily="2" charset="0"/>
              </a:rPr>
              <a:t>শিক্ষা</a:t>
            </a:r>
            <a:r>
              <a:rPr lang="en-US" sz="2400" dirty="0" smtClean="0">
                <a:latin typeface="NikoshBAN" pitchFamily="2" charset="0"/>
                <a:cs typeface="NikoshBAN" pitchFamily="2" charset="0"/>
              </a:rPr>
              <a:t> </a:t>
            </a:r>
            <a:r>
              <a:rPr lang="bn-BD" sz="2400" dirty="0" smtClean="0">
                <a:latin typeface="NikoshBAN" pitchFamily="2" charset="0"/>
                <a:cs typeface="NikoshBAN" pitchFamily="2" charset="0"/>
              </a:rPr>
              <a:t> </a:t>
            </a:r>
          </a:p>
          <a:p>
            <a:r>
              <a:rPr lang="bn-BD" sz="2400" dirty="0" smtClean="0">
                <a:latin typeface="NikoshBAN" pitchFamily="2" charset="0"/>
                <a:cs typeface="NikoshBAN" pitchFamily="2" charset="0"/>
              </a:rPr>
              <a:t>সময়ঃ ৪</a:t>
            </a:r>
            <a:r>
              <a:rPr lang="en-US" sz="2400" dirty="0" smtClean="0">
                <a:latin typeface="NikoshBAN" pitchFamily="2" charset="0"/>
                <a:cs typeface="NikoshBAN" pitchFamily="2" charset="0"/>
              </a:rPr>
              <a:t>০</a:t>
            </a:r>
            <a:r>
              <a:rPr lang="bn-BD" sz="2400" dirty="0" smtClean="0">
                <a:latin typeface="NikoshBAN" pitchFamily="2" charset="0"/>
                <a:cs typeface="NikoshBAN" pitchFamily="2" charset="0"/>
              </a:rPr>
              <a:t> মিনিট </a:t>
            </a:r>
            <a:endParaRPr lang="en-US" sz="24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9-21-2014-3-05-01-AM-10201470.jpg"/>
          <p:cNvPicPr>
            <a:picLocks noChangeAspect="1"/>
          </p:cNvPicPr>
          <p:nvPr/>
        </p:nvPicPr>
        <p:blipFill>
          <a:blip r:embed="rId2"/>
          <a:stretch>
            <a:fillRect/>
          </a:stretch>
        </p:blipFill>
        <p:spPr>
          <a:xfrm>
            <a:off x="685800" y="1371600"/>
            <a:ext cx="3914775" cy="2060408"/>
          </a:xfrm>
          <a:prstGeom prst="rect">
            <a:avLst/>
          </a:prstGeom>
          <a:ln>
            <a:solidFill>
              <a:srgbClr val="FF0000"/>
            </a:solidFill>
          </a:ln>
        </p:spPr>
      </p:pic>
      <p:pic>
        <p:nvPicPr>
          <p:cNvPr id="3" name="Picture 2" descr="cemel.jpeg"/>
          <p:cNvPicPr>
            <a:picLocks noChangeAspect="1"/>
          </p:cNvPicPr>
          <p:nvPr/>
        </p:nvPicPr>
        <p:blipFill>
          <a:blip r:embed="rId3"/>
          <a:stretch>
            <a:fillRect/>
          </a:stretch>
        </p:blipFill>
        <p:spPr>
          <a:xfrm>
            <a:off x="4724400" y="1447800"/>
            <a:ext cx="3733800" cy="1914525"/>
          </a:xfrm>
          <a:prstGeom prst="rect">
            <a:avLst/>
          </a:prstGeom>
          <a:ln>
            <a:solidFill>
              <a:srgbClr val="FF0000"/>
            </a:solidFill>
          </a:ln>
        </p:spPr>
      </p:pic>
      <p:pic>
        <p:nvPicPr>
          <p:cNvPr id="5" name="Picture 4" descr="mohis.jpeg"/>
          <p:cNvPicPr>
            <a:picLocks noChangeAspect="1"/>
          </p:cNvPicPr>
          <p:nvPr/>
        </p:nvPicPr>
        <p:blipFill>
          <a:blip r:embed="rId4"/>
          <a:stretch>
            <a:fillRect/>
          </a:stretch>
        </p:blipFill>
        <p:spPr>
          <a:xfrm>
            <a:off x="685800" y="3733800"/>
            <a:ext cx="3886200" cy="1790700"/>
          </a:xfrm>
          <a:prstGeom prst="rect">
            <a:avLst/>
          </a:prstGeom>
          <a:ln>
            <a:solidFill>
              <a:srgbClr val="FFFF00"/>
            </a:solidFill>
          </a:ln>
        </p:spPr>
      </p:pic>
      <p:pic>
        <p:nvPicPr>
          <p:cNvPr id="7" name="Picture 6" descr="qurbanir cow 6.JPG"/>
          <p:cNvPicPr>
            <a:picLocks noChangeAspect="1"/>
          </p:cNvPicPr>
          <p:nvPr/>
        </p:nvPicPr>
        <p:blipFill>
          <a:blip r:embed="rId5"/>
          <a:stretch>
            <a:fillRect/>
          </a:stretch>
        </p:blipFill>
        <p:spPr>
          <a:xfrm>
            <a:off x="4953000" y="3733800"/>
            <a:ext cx="3733800" cy="1864533"/>
          </a:xfrm>
          <a:prstGeom prst="rect">
            <a:avLst/>
          </a:prstGeom>
          <a:ln>
            <a:solidFill>
              <a:srgbClr val="FFFF00"/>
            </a:solid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lide(fromBottom)">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lide(fromBottom)">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slide(fromBottom)">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slide(fromBottom)">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47305" y="2032337"/>
            <a:ext cx="2015295" cy="1015663"/>
          </a:xfrm>
          <a:prstGeom prst="rect">
            <a:avLst/>
          </a:prstGeom>
        </p:spPr>
        <p:txBody>
          <a:bodyPr wrap="none">
            <a:spAutoFit/>
          </a:bodyPr>
          <a:lstStyle/>
          <a:p>
            <a:r>
              <a:rPr lang="bn-BD" sz="6000" dirty="0" smtClean="0">
                <a:latin typeface="NikoshBAN" pitchFamily="2" charset="0"/>
                <a:cs typeface="NikoshBAN" pitchFamily="2" charset="0"/>
              </a:rPr>
              <a:t>কুরবানি</a:t>
            </a:r>
            <a:endParaRPr lang="en-US" sz="6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9200" y="2819400"/>
            <a:ext cx="5791200" cy="2246769"/>
          </a:xfrm>
          <a:prstGeom prst="rect">
            <a:avLst/>
          </a:prstGeom>
        </p:spPr>
        <p:txBody>
          <a:bodyPr wrap="square">
            <a:spAutoFit/>
          </a:bodyPr>
          <a:lstStyle/>
          <a:p>
            <a:r>
              <a:rPr lang="bn-BD" sz="2800" dirty="0" smtClean="0">
                <a:latin typeface="NikoshBAN" pitchFamily="2" charset="0"/>
                <a:cs typeface="NikoshBAN" pitchFamily="2" charset="0"/>
              </a:rPr>
              <a:t>এই পাঠ শেষে শিক্ষার্থীরা--- </a:t>
            </a:r>
            <a:br>
              <a:rPr lang="bn-BD" sz="2800" dirty="0" smtClean="0">
                <a:latin typeface="NikoshBAN" pitchFamily="2" charset="0"/>
                <a:cs typeface="NikoshBAN" pitchFamily="2" charset="0"/>
              </a:rPr>
            </a:br>
            <a:r>
              <a:rPr lang="bn-BD" sz="2800" dirty="0" smtClean="0">
                <a:latin typeface="NikoshBAN" pitchFamily="2" charset="0"/>
                <a:cs typeface="NikoshBAN" pitchFamily="2" charset="0"/>
              </a:rPr>
              <a:t>১। কুরবানি কী তা বলতে পারবে</a:t>
            </a:r>
            <a:br>
              <a:rPr lang="bn-BD" sz="2800" dirty="0" smtClean="0">
                <a:latin typeface="NikoshBAN" pitchFamily="2" charset="0"/>
                <a:cs typeface="NikoshBAN" pitchFamily="2" charset="0"/>
              </a:rPr>
            </a:br>
            <a:r>
              <a:rPr lang="bn-BD" sz="2800" dirty="0" smtClean="0">
                <a:latin typeface="NikoshBAN" pitchFamily="2" charset="0"/>
                <a:cs typeface="NikoshBAN" pitchFamily="2" charset="0"/>
              </a:rPr>
              <a:t>২। কুরবানির গুরুত্ব ও  তাৎপর্য বর্ণনা করতে পারবে</a:t>
            </a:r>
          </a:p>
          <a:p>
            <a:r>
              <a:rPr lang="bn-BD" sz="2800" dirty="0" smtClean="0">
                <a:latin typeface="NikoshBAN" pitchFamily="2" charset="0"/>
                <a:cs typeface="NikoshBAN" pitchFamily="2" charset="0"/>
              </a:rPr>
              <a:t>৩। কুরবানির বিধিবিধান বর্ণনা করতে পারবে</a:t>
            </a:r>
            <a:br>
              <a:rPr lang="bn-BD" sz="2800" dirty="0" smtClean="0">
                <a:latin typeface="NikoshBAN" pitchFamily="2" charset="0"/>
                <a:cs typeface="NikoshBAN" pitchFamily="2" charset="0"/>
              </a:rPr>
            </a:br>
            <a:r>
              <a:rPr lang="bn-BD" sz="2800" dirty="0" smtClean="0">
                <a:latin typeface="NikoshBAN" pitchFamily="2" charset="0"/>
                <a:cs typeface="NikoshBAN" pitchFamily="2" charset="0"/>
              </a:rPr>
              <a:t>৪। কুরবানির পটভূমি বিশ্লেষণ করতে পারবে </a:t>
            </a:r>
          </a:p>
        </p:txBody>
      </p:sp>
      <p:sp>
        <p:nvSpPr>
          <p:cNvPr id="4" name="TextBox 3"/>
          <p:cNvSpPr txBox="1"/>
          <p:nvPr/>
        </p:nvSpPr>
        <p:spPr>
          <a:xfrm>
            <a:off x="3691974" y="939225"/>
            <a:ext cx="1337226" cy="584775"/>
          </a:xfrm>
          <a:prstGeom prst="rect">
            <a:avLst/>
          </a:prstGeom>
          <a:noFill/>
        </p:spPr>
        <p:txBody>
          <a:bodyPr wrap="none" rtlCol="0">
            <a:spAutoFit/>
          </a:bodyPr>
          <a:lstStyle/>
          <a:p>
            <a:r>
              <a:rPr lang="bn-BD" sz="3200" b="1" dirty="0" smtClean="0">
                <a:latin typeface="NikoshBAN" pitchFamily="2" charset="0"/>
                <a:cs typeface="NikoshBAN" pitchFamily="2" charset="0"/>
              </a:rPr>
              <a:t>শিখনফল</a:t>
            </a:r>
            <a:endParaRPr lang="en-US" sz="3200" b="1"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447800" y="2133600"/>
            <a:ext cx="6324600" cy="2031325"/>
          </a:xfrm>
          <a:prstGeom prst="rect">
            <a:avLst/>
          </a:prstGeom>
          <a:noFill/>
        </p:spPr>
        <p:txBody>
          <a:bodyPr wrap="square" rtlCol="0">
            <a:spAutoFit/>
          </a:bodyPr>
          <a:lstStyle/>
          <a:p>
            <a:r>
              <a:rPr lang="bn-BD" sz="3600" dirty="0" smtClean="0">
                <a:solidFill>
                  <a:schemeClr val="tx1">
                    <a:lumMod val="95000"/>
                    <a:lumOff val="5000"/>
                  </a:schemeClr>
                </a:solidFill>
                <a:latin typeface="NikoshBAN" pitchFamily="2" charset="0"/>
                <a:cs typeface="NikoshBAN" pitchFamily="2" charset="0"/>
              </a:rPr>
              <a:t>কুরবানি শব্দের অর্থ—</a:t>
            </a:r>
          </a:p>
          <a:p>
            <a:r>
              <a:rPr lang="bn-BD" sz="3600" dirty="0" smtClean="0">
                <a:solidFill>
                  <a:schemeClr val="tx1">
                    <a:lumMod val="95000"/>
                    <a:lumOff val="5000"/>
                  </a:schemeClr>
                </a:solidFill>
                <a:latin typeface="NikoshBAN" pitchFamily="2" charset="0"/>
                <a:cs typeface="NikoshBAN" pitchFamily="2" charset="0"/>
              </a:rPr>
              <a:t>ত্যাগ, ঊৎসর্গ, নৈকট্য লাভ</a:t>
            </a:r>
            <a:r>
              <a:rPr lang="en-US" sz="3600" dirty="0" smtClean="0">
                <a:solidFill>
                  <a:schemeClr val="tx1">
                    <a:lumMod val="95000"/>
                    <a:lumOff val="5000"/>
                  </a:schemeClr>
                </a:solidFill>
                <a:latin typeface="NikoshBAN" pitchFamily="2" charset="0"/>
                <a:cs typeface="NikoshBAN" pitchFamily="2" charset="0"/>
              </a:rPr>
              <a:t> ,</a:t>
            </a:r>
            <a:r>
              <a:rPr lang="bn-BD" sz="3600" dirty="0" smtClean="0">
                <a:solidFill>
                  <a:schemeClr val="tx1">
                    <a:lumMod val="95000"/>
                    <a:lumOff val="5000"/>
                  </a:schemeClr>
                </a:solidFill>
                <a:latin typeface="NikoshBAN" pitchFamily="2" charset="0"/>
                <a:cs typeface="NikoshBAN" pitchFamily="2" charset="0"/>
              </a:rPr>
              <a:t> রক্ত প্রবাহিত করা ইত্যাদি।</a:t>
            </a:r>
          </a:p>
          <a:p>
            <a:r>
              <a:rPr lang="bn-BD" dirty="0" smtClean="0">
                <a:latin typeface="NikoshBAN" pitchFamily="2" charset="0"/>
                <a:cs typeface="NikoshBAN" pitchFamily="2" charset="0"/>
              </a:rPr>
              <a:t> </a:t>
            </a:r>
            <a:r>
              <a:rPr lang="en-US" dirty="0" smtClean="0">
                <a:latin typeface="NikoshBAN" pitchFamily="2" charset="0"/>
                <a:cs typeface="NikoshBAN" pitchFamily="2" charset="0"/>
              </a:rPr>
              <a:t> </a:t>
            </a:r>
            <a:endParaRPr lang="en-US" dirty="0">
              <a:latin typeface="NikoshBAN" pitchFamily="2" charset="0"/>
              <a:cs typeface="NikoshBAN" pitchFamily="2" charset="0"/>
            </a:endParaRPr>
          </a:p>
        </p:txBody>
      </p:sp>
      <p:sp>
        <p:nvSpPr>
          <p:cNvPr id="6" name="TextBox 5"/>
          <p:cNvSpPr txBox="1"/>
          <p:nvPr/>
        </p:nvSpPr>
        <p:spPr>
          <a:xfrm>
            <a:off x="3352800" y="609600"/>
            <a:ext cx="1707519" cy="584775"/>
          </a:xfrm>
          <a:prstGeom prst="rect">
            <a:avLst/>
          </a:prstGeom>
          <a:noFill/>
        </p:spPr>
        <p:txBody>
          <a:bodyPr wrap="none" rtlCol="0">
            <a:spAutoFit/>
          </a:bodyPr>
          <a:lstStyle/>
          <a:p>
            <a:r>
              <a:rPr lang="bn-BD" sz="3200" dirty="0" smtClean="0">
                <a:latin typeface="NikoshBAN" pitchFamily="2" charset="0"/>
                <a:cs typeface="NikoshBAN" pitchFamily="2" charset="0"/>
              </a:rPr>
              <a:t>কুরবানি কি </a:t>
            </a:r>
            <a:endParaRPr lang="en-US" sz="3200" dirty="0">
              <a:latin typeface="NikoshBAN" pitchFamily="2" charset="0"/>
              <a:cs typeface="NikoshBAN" pitchFamily="2"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nvGraphicFramePr>
        <p:xfrm>
          <a:off x="1447800" y="533400"/>
          <a:ext cx="65532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9200" y="5370493"/>
            <a:ext cx="6400800" cy="954107"/>
          </a:xfrm>
          <a:prstGeom prst="rect">
            <a:avLst/>
          </a:prstGeom>
        </p:spPr>
        <p:txBody>
          <a:bodyPr wrap="square">
            <a:spAutoFit/>
          </a:bodyPr>
          <a:lstStyle/>
          <a:p>
            <a:r>
              <a:rPr lang="bn-BD" sz="2800" dirty="0" smtClean="0">
                <a:solidFill>
                  <a:schemeClr val="tx1">
                    <a:lumMod val="95000"/>
                    <a:lumOff val="5000"/>
                  </a:schemeClr>
                </a:solidFill>
                <a:latin typeface="NikoshBAN" pitchFamily="2" charset="0"/>
                <a:cs typeface="NikoshBAN" pitchFamily="2" charset="0"/>
              </a:rPr>
              <a:t>যিলহজ মাসের ১০, ১১, ১২ তারিখ আল্লাহর নৈকট্য লাভের জন্য যে পশু জবাই করা হয় তাকে কুরবানি বলে</a:t>
            </a:r>
            <a:endParaRPr lang="en-US" sz="2800" dirty="0">
              <a:solidFill>
                <a:schemeClr val="tx1">
                  <a:lumMod val="95000"/>
                  <a:lumOff val="5000"/>
                </a:schemeClr>
              </a:solidFill>
            </a:endParaRPr>
          </a:p>
        </p:txBody>
      </p:sp>
      <p:pic>
        <p:nvPicPr>
          <p:cNvPr id="3" name="Picture 2" descr="Tmxk86_1534184984.jpg"/>
          <p:cNvPicPr>
            <a:picLocks noChangeAspect="1"/>
          </p:cNvPicPr>
          <p:nvPr/>
        </p:nvPicPr>
        <p:blipFill>
          <a:blip r:embed="rId2"/>
          <a:stretch>
            <a:fillRect/>
          </a:stretch>
        </p:blipFill>
        <p:spPr>
          <a:xfrm>
            <a:off x="762000" y="752475"/>
            <a:ext cx="7620000" cy="404812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Bottom)">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slide(fromBottom)">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685801"/>
            <a:ext cx="6934200" cy="5632311"/>
          </a:xfrm>
          <a:prstGeom prst="rect">
            <a:avLst/>
          </a:prstGeom>
          <a:noFill/>
        </p:spPr>
        <p:txBody>
          <a:bodyPr wrap="square" rtlCol="0">
            <a:spAutoFit/>
          </a:bodyPr>
          <a:lstStyle/>
          <a:p>
            <a:pPr algn="ctr"/>
            <a:r>
              <a:rPr lang="bn-BD" sz="4000" dirty="0" smtClean="0">
                <a:latin typeface="NikoshBAN" pitchFamily="2" charset="0"/>
                <a:cs typeface="NikoshBAN" pitchFamily="2" charset="0"/>
              </a:rPr>
              <a:t>পবিত্র কুরআনে ঊল্লেখ রয়েছে, “তিনি (ইবরাহিম) বললেনঃ হে বৎস! আমি স্বপ্নে দেখেছি যে, আমি তোমাকে জবাই করছি। এখন তোমার অভিমত কী? তিনি (ইসমাঈল) বললেনঃ হে আমার আব্বা! আপনি যা আদিষ্ট হয়েছেন তা-ই করুন। আল্লাহ ইচ্ছা করলে আপনি আমাকে ধৈর্যশীলদের অন্তর্ভুক্ত পাবেন।”(আস-সাফফাতঃ ১০২ )</a:t>
            </a:r>
            <a:endParaRPr lang="en-US" sz="4000" dirty="0">
              <a:latin typeface="NikoshBAN" pitchFamily="2" charset="0"/>
              <a:cs typeface="NikoshBAN" pitchFamily="2" charset="0"/>
            </a:endParaRPr>
          </a:p>
        </p:txBody>
      </p:sp>
      <p:sp>
        <p:nvSpPr>
          <p:cNvPr id="3" name="TextBox 2"/>
          <p:cNvSpPr txBox="1"/>
          <p:nvPr/>
        </p:nvSpPr>
        <p:spPr>
          <a:xfrm>
            <a:off x="3886200" y="147935"/>
            <a:ext cx="1712328" cy="461665"/>
          </a:xfrm>
          <a:prstGeom prst="rect">
            <a:avLst/>
          </a:prstGeom>
          <a:noFill/>
        </p:spPr>
        <p:txBody>
          <a:bodyPr wrap="none" rtlCol="0">
            <a:spAutoFit/>
          </a:bodyPr>
          <a:lstStyle/>
          <a:p>
            <a:r>
              <a:rPr lang="bn-BD" sz="2400" dirty="0" smtClean="0">
                <a:latin typeface="NikoshBAN" pitchFamily="2" charset="0"/>
                <a:cs typeface="NikoshBAN" pitchFamily="2" charset="0"/>
              </a:rPr>
              <a:t>গুরুত্ব ও তাৎপর্য </a:t>
            </a:r>
            <a:endParaRPr lang="en-US" sz="2400" dirty="0">
              <a:latin typeface="NikoshBAN" pitchFamily="2" charset="0"/>
              <a:cs typeface="NikoshBA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800" decel="100000"/>
                                        <p:tgtEl>
                                          <p:spTgt spid="2"/>
                                        </p:tgtEl>
                                      </p:cBhvr>
                                    </p:animEffect>
                                    <p:anim calcmode="lin" valueType="num">
                                      <p:cBhvr>
                                        <p:cTn id="8" dur="800" decel="100000" fill="hold"/>
                                        <p:tgtEl>
                                          <p:spTgt spid="2"/>
                                        </p:tgtEl>
                                        <p:attrNameLst>
                                          <p:attrName>style.rotation</p:attrName>
                                        </p:attrNameLst>
                                      </p:cBhvr>
                                      <p:tavLst>
                                        <p:tav tm="0">
                                          <p:val>
                                            <p:fltVal val="-90"/>
                                          </p:val>
                                        </p:tav>
                                        <p:tav tm="100000">
                                          <p:val>
                                            <p:fltVal val="0"/>
                                          </p:val>
                                        </p:tav>
                                      </p:tavLst>
                                    </p:anim>
                                    <p:anim calcmode="lin" valueType="num">
                                      <p:cBhvr>
                                        <p:cTn id="9" dur="800" decel="100000" fill="hold"/>
                                        <p:tgtEl>
                                          <p:spTgt spid="2"/>
                                        </p:tgtEl>
                                        <p:attrNameLst>
                                          <p:attrName>ppt_x</p:attrName>
                                        </p:attrNameLst>
                                      </p:cBhvr>
                                      <p:tavLst>
                                        <p:tav tm="0">
                                          <p:val>
                                            <p:strVal val="#ppt_x+0.4"/>
                                          </p:val>
                                        </p:tav>
                                        <p:tav tm="100000">
                                          <p:val>
                                            <p:strVal val="#ppt_x-0.05"/>
                                          </p:val>
                                        </p:tav>
                                      </p:tavLst>
                                    </p:anim>
                                    <p:anim calcmode="lin" valueType="num">
                                      <p:cBhvr>
                                        <p:cTn id="10" dur="800" decel="100000" fill="hold"/>
                                        <p:tgtEl>
                                          <p:spTgt spid="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720</TotalTime>
  <Words>308</Words>
  <Application>Microsoft Office PowerPoint</Application>
  <PresentationFormat>On-screen Show (4:3)</PresentationFormat>
  <Paragraphs>47</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স্বাগতম </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ACER</cp:lastModifiedBy>
  <cp:revision>128</cp:revision>
  <dcterms:created xsi:type="dcterms:W3CDTF">2006-08-16T00:00:00Z</dcterms:created>
  <dcterms:modified xsi:type="dcterms:W3CDTF">2019-05-21T16:00:22Z</dcterms:modified>
</cp:coreProperties>
</file>