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4" r:id="rId14"/>
    <p:sldId id="268" r:id="rId15"/>
    <p:sldId id="269" r:id="rId16"/>
    <p:sldId id="270" r:id="rId17"/>
    <p:sldId id="271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645AE-3B20-4450-9CAA-ACCD86DD35B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10E1D-0519-4771-B5B7-0B27E9AC780E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51C8CDE-12A5-41FB-8A27-BA380EBDBDF2}" type="parTrans" cxnId="{BD1444A0-7D2F-414D-87C4-BF1E528C4FE4}">
      <dgm:prSet/>
      <dgm:spPr/>
      <dgm:t>
        <a:bodyPr/>
        <a:lstStyle/>
        <a:p>
          <a:endParaRPr lang="en-US"/>
        </a:p>
      </dgm:t>
    </dgm:pt>
    <dgm:pt modelId="{A7655C07-B6E3-4FB1-93BF-7BD7E72A73A9}" type="sibTrans" cxnId="{BD1444A0-7D2F-414D-87C4-BF1E528C4FE4}">
      <dgm:prSet/>
      <dgm:spPr/>
      <dgm:t>
        <a:bodyPr/>
        <a:lstStyle/>
        <a:p>
          <a:endParaRPr lang="en-US"/>
        </a:p>
      </dgm:t>
    </dgm:pt>
    <dgm:pt modelId="{5FA75D7D-F6F9-465E-828F-0DBC1C5C462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মডেম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A2D449F-B9E3-4A50-AD5A-E2D305C30BD0}" type="parTrans" cxnId="{9D6E827A-564D-49BC-B7D2-3AF891E1546A}">
      <dgm:prSet/>
      <dgm:spPr/>
      <dgm:t>
        <a:bodyPr/>
        <a:lstStyle/>
        <a:p>
          <a:endParaRPr lang="en-US"/>
        </a:p>
      </dgm:t>
    </dgm:pt>
    <dgm:pt modelId="{FF4B44EE-539B-4559-816D-C17B0242A112}" type="sibTrans" cxnId="{9D6E827A-564D-49BC-B7D2-3AF891E1546A}">
      <dgm:prSet/>
      <dgm:spPr/>
      <dgm:t>
        <a:bodyPr/>
        <a:lstStyle/>
        <a:p>
          <a:endParaRPr lang="en-US"/>
        </a:p>
      </dgm:t>
    </dgm:pt>
    <dgm:pt modelId="{E590DA54-FA13-45E7-8B3E-F14DAE98A29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ল্যাপটপ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BE76AC0-1DAA-4D4B-99BC-7EF26221AC6C}" type="parTrans" cxnId="{450DA8AA-7A49-4DCD-AC74-0E642A3BEA25}">
      <dgm:prSet/>
      <dgm:spPr/>
      <dgm:t>
        <a:bodyPr/>
        <a:lstStyle/>
        <a:p>
          <a:endParaRPr lang="en-US"/>
        </a:p>
      </dgm:t>
    </dgm:pt>
    <dgm:pt modelId="{C2A1798E-9FA3-45EA-96A9-F9B79F8B51E5}" type="sibTrans" cxnId="{450DA8AA-7A49-4DCD-AC74-0E642A3BEA25}">
      <dgm:prSet/>
      <dgm:spPr/>
      <dgm:t>
        <a:bodyPr/>
        <a:lstStyle/>
        <a:p>
          <a:endParaRPr lang="en-US"/>
        </a:p>
      </dgm:t>
    </dgm:pt>
    <dgm:pt modelId="{02C5A569-716B-4751-865A-2DDE4C35A4A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স্মার্টফোন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1F7B418-FE2F-4F87-A136-0DDD3E521DD3}" type="parTrans" cxnId="{504BBF3C-BB22-44FD-9A5D-E71749ADDDAD}">
      <dgm:prSet/>
      <dgm:spPr/>
      <dgm:t>
        <a:bodyPr/>
        <a:lstStyle/>
        <a:p>
          <a:endParaRPr lang="en-US"/>
        </a:p>
      </dgm:t>
    </dgm:pt>
    <dgm:pt modelId="{D00B5DB0-9319-4464-8C3F-17959885F9BC}" type="sibTrans" cxnId="{504BBF3C-BB22-44FD-9A5D-E71749ADDDAD}">
      <dgm:prSet/>
      <dgm:spPr/>
      <dgm:t>
        <a:bodyPr/>
        <a:lstStyle/>
        <a:p>
          <a:endParaRPr lang="en-US"/>
        </a:p>
      </dgm:t>
    </dgm:pt>
    <dgm:pt modelId="{8CF426AE-4630-4652-AD77-19CF0D85C96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ইন্টারনেট</a:t>
          </a:r>
        </a:p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সিম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B81ECFF-CC02-4CC5-A965-DC30EA73A07A}" type="parTrans" cxnId="{589FA8A1-8B44-41FB-85E9-2CD14C965012}">
      <dgm:prSet/>
      <dgm:spPr/>
      <dgm:t>
        <a:bodyPr/>
        <a:lstStyle/>
        <a:p>
          <a:endParaRPr lang="en-US"/>
        </a:p>
      </dgm:t>
    </dgm:pt>
    <dgm:pt modelId="{215293F6-0321-41F1-9E28-0A9C17C5D3CB}" type="sibTrans" cxnId="{589FA8A1-8B44-41FB-85E9-2CD14C965012}">
      <dgm:prSet/>
      <dgm:spPr/>
      <dgm:t>
        <a:bodyPr/>
        <a:lstStyle/>
        <a:p>
          <a:endParaRPr lang="en-US"/>
        </a:p>
      </dgm:t>
    </dgm:pt>
    <dgm:pt modelId="{1AA7512F-A815-4616-81F5-4F617EEA774D}" type="pres">
      <dgm:prSet presAssocID="{FBB645AE-3B20-4450-9CAA-ACCD86DD35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139595-AC54-4E51-9FE9-BABCFEDA3134}" type="pres">
      <dgm:prSet presAssocID="{F2810E1D-0519-4771-B5B7-0B27E9AC780E}" presName="centerShape" presStyleLbl="node0" presStyleIdx="0" presStyleCnt="1" custScaleX="136156" custScaleY="108925"/>
      <dgm:spPr/>
      <dgm:t>
        <a:bodyPr/>
        <a:lstStyle/>
        <a:p>
          <a:endParaRPr lang="en-US"/>
        </a:p>
      </dgm:t>
    </dgm:pt>
    <dgm:pt modelId="{58BB92E8-D975-4B68-917E-F533F235D080}" type="pres">
      <dgm:prSet presAssocID="{BA2D449F-B9E3-4A50-AD5A-E2D305C30BD0}" presName="Name9" presStyleLbl="parChTrans1D2" presStyleIdx="0" presStyleCnt="4"/>
      <dgm:spPr/>
      <dgm:t>
        <a:bodyPr/>
        <a:lstStyle/>
        <a:p>
          <a:endParaRPr lang="en-US"/>
        </a:p>
      </dgm:t>
    </dgm:pt>
    <dgm:pt modelId="{E0EB7B9F-5884-4726-9268-1DC056F155A2}" type="pres">
      <dgm:prSet presAssocID="{BA2D449F-B9E3-4A50-AD5A-E2D305C30BD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CDF072B-1052-4C87-A5D9-7085BD97BA4E}" type="pres">
      <dgm:prSet presAssocID="{5FA75D7D-F6F9-465E-828F-0DBC1C5C462D}" presName="node" presStyleLbl="node1" presStyleIdx="0" presStyleCnt="4" custScaleX="263637" custRadScaleRad="106295" custRadScaleInc="-4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87CF-2C0D-4181-A124-C2524C92BC14}" type="pres">
      <dgm:prSet presAssocID="{FBE76AC0-1DAA-4D4B-99BC-7EF26221AC6C}" presName="Name9" presStyleLbl="parChTrans1D2" presStyleIdx="1" presStyleCnt="4"/>
      <dgm:spPr/>
      <dgm:t>
        <a:bodyPr/>
        <a:lstStyle/>
        <a:p>
          <a:endParaRPr lang="en-US"/>
        </a:p>
      </dgm:t>
    </dgm:pt>
    <dgm:pt modelId="{375A8DA7-FDEB-4C61-900D-EE1662DF57FC}" type="pres">
      <dgm:prSet presAssocID="{FBE76AC0-1DAA-4D4B-99BC-7EF26221AC6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2B0029A-26F5-4238-BD34-51B3E89E3E3C}" type="pres">
      <dgm:prSet presAssocID="{E590DA54-FA13-45E7-8B3E-F14DAE98A294}" presName="node" presStyleLbl="node1" presStyleIdx="1" presStyleCnt="4" custScaleX="137009" custScaleY="18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56713-5E86-4AE7-A9CA-E256217E8D12}" type="pres">
      <dgm:prSet presAssocID="{D1F7B418-FE2F-4F87-A136-0DDD3E521DD3}" presName="Name9" presStyleLbl="parChTrans1D2" presStyleIdx="2" presStyleCnt="4"/>
      <dgm:spPr/>
      <dgm:t>
        <a:bodyPr/>
        <a:lstStyle/>
        <a:p>
          <a:endParaRPr lang="en-US"/>
        </a:p>
      </dgm:t>
    </dgm:pt>
    <dgm:pt modelId="{89ABDF84-AA99-4CCA-BB08-B6773A04DF97}" type="pres">
      <dgm:prSet presAssocID="{D1F7B418-FE2F-4F87-A136-0DDD3E521DD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84BACD9-1460-4EB0-8B0A-000EC9BBCDAA}" type="pres">
      <dgm:prSet presAssocID="{02C5A569-716B-4751-865A-2DDE4C35A4AC}" presName="node" presStyleLbl="node1" presStyleIdx="2" presStyleCnt="4" custScaleX="240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47192-F2D7-4C87-8592-2BF0F6F15774}" type="pres">
      <dgm:prSet presAssocID="{1B81ECFF-CC02-4CC5-A965-DC30EA73A07A}" presName="Name9" presStyleLbl="parChTrans1D2" presStyleIdx="3" presStyleCnt="4"/>
      <dgm:spPr/>
      <dgm:t>
        <a:bodyPr/>
        <a:lstStyle/>
        <a:p>
          <a:endParaRPr lang="en-US"/>
        </a:p>
      </dgm:t>
    </dgm:pt>
    <dgm:pt modelId="{194595DC-5BDB-428C-B054-814535057667}" type="pres">
      <dgm:prSet presAssocID="{1B81ECFF-CC02-4CC5-A965-DC30EA73A07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D049384-44C2-4230-A69D-A1302264051B}" type="pres">
      <dgm:prSet presAssocID="{8CF426AE-4630-4652-AD77-19CF0D85C965}" presName="node" presStyleLbl="node1" presStyleIdx="3" presStyleCnt="4" custScaleX="139318" custScaleY="181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79FAC2-E3D1-4E08-8D97-04EC1BDFE57F}" type="presOf" srcId="{FBE76AC0-1DAA-4D4B-99BC-7EF26221AC6C}" destId="{375A8DA7-FDEB-4C61-900D-EE1662DF57FC}" srcOrd="1" destOrd="0" presId="urn:microsoft.com/office/officeart/2005/8/layout/radial1"/>
    <dgm:cxn modelId="{5AC36510-61BF-46FB-98F4-BD64B7582F64}" type="presOf" srcId="{D1F7B418-FE2F-4F87-A136-0DDD3E521DD3}" destId="{4A956713-5E86-4AE7-A9CA-E256217E8D12}" srcOrd="0" destOrd="0" presId="urn:microsoft.com/office/officeart/2005/8/layout/radial1"/>
    <dgm:cxn modelId="{CD561081-0E4A-4A36-8C71-302DF9BB0B9E}" type="presOf" srcId="{1B81ECFF-CC02-4CC5-A965-DC30EA73A07A}" destId="{CB147192-F2D7-4C87-8592-2BF0F6F15774}" srcOrd="0" destOrd="0" presId="urn:microsoft.com/office/officeart/2005/8/layout/radial1"/>
    <dgm:cxn modelId="{78DDAA79-C39B-4AE6-9B59-42B8843E6A2D}" type="presOf" srcId="{BA2D449F-B9E3-4A50-AD5A-E2D305C30BD0}" destId="{E0EB7B9F-5884-4726-9268-1DC056F155A2}" srcOrd="1" destOrd="0" presId="urn:microsoft.com/office/officeart/2005/8/layout/radial1"/>
    <dgm:cxn modelId="{00536763-F698-4CCB-8C88-8F920A0BB57A}" type="presOf" srcId="{D1F7B418-FE2F-4F87-A136-0DDD3E521DD3}" destId="{89ABDF84-AA99-4CCA-BB08-B6773A04DF97}" srcOrd="1" destOrd="0" presId="urn:microsoft.com/office/officeart/2005/8/layout/radial1"/>
    <dgm:cxn modelId="{BD1444A0-7D2F-414D-87C4-BF1E528C4FE4}" srcId="{FBB645AE-3B20-4450-9CAA-ACCD86DD35B9}" destId="{F2810E1D-0519-4771-B5B7-0B27E9AC780E}" srcOrd="0" destOrd="0" parTransId="{B51C8CDE-12A5-41FB-8A27-BA380EBDBDF2}" sibTransId="{A7655C07-B6E3-4FB1-93BF-7BD7E72A73A9}"/>
    <dgm:cxn modelId="{589FA8A1-8B44-41FB-85E9-2CD14C965012}" srcId="{F2810E1D-0519-4771-B5B7-0B27E9AC780E}" destId="{8CF426AE-4630-4652-AD77-19CF0D85C965}" srcOrd="3" destOrd="0" parTransId="{1B81ECFF-CC02-4CC5-A965-DC30EA73A07A}" sibTransId="{215293F6-0321-41F1-9E28-0A9C17C5D3CB}"/>
    <dgm:cxn modelId="{A33340FF-3181-469B-99C6-EAC88A897E71}" type="presOf" srcId="{F2810E1D-0519-4771-B5B7-0B27E9AC780E}" destId="{F3139595-AC54-4E51-9FE9-BABCFEDA3134}" srcOrd="0" destOrd="0" presId="urn:microsoft.com/office/officeart/2005/8/layout/radial1"/>
    <dgm:cxn modelId="{189466A4-DAFF-44DE-B743-1C4421D20371}" type="presOf" srcId="{02C5A569-716B-4751-865A-2DDE4C35A4AC}" destId="{584BACD9-1460-4EB0-8B0A-000EC9BBCDAA}" srcOrd="0" destOrd="0" presId="urn:microsoft.com/office/officeart/2005/8/layout/radial1"/>
    <dgm:cxn modelId="{450DA8AA-7A49-4DCD-AC74-0E642A3BEA25}" srcId="{F2810E1D-0519-4771-B5B7-0B27E9AC780E}" destId="{E590DA54-FA13-45E7-8B3E-F14DAE98A294}" srcOrd="1" destOrd="0" parTransId="{FBE76AC0-1DAA-4D4B-99BC-7EF26221AC6C}" sibTransId="{C2A1798E-9FA3-45EA-96A9-F9B79F8B51E5}"/>
    <dgm:cxn modelId="{504BBF3C-BB22-44FD-9A5D-E71749ADDDAD}" srcId="{F2810E1D-0519-4771-B5B7-0B27E9AC780E}" destId="{02C5A569-716B-4751-865A-2DDE4C35A4AC}" srcOrd="2" destOrd="0" parTransId="{D1F7B418-FE2F-4F87-A136-0DDD3E521DD3}" sibTransId="{D00B5DB0-9319-4464-8C3F-17959885F9BC}"/>
    <dgm:cxn modelId="{D72B1418-225B-4859-9AB3-4A53FEE940DA}" type="presOf" srcId="{5FA75D7D-F6F9-465E-828F-0DBC1C5C462D}" destId="{1CDF072B-1052-4C87-A5D9-7085BD97BA4E}" srcOrd="0" destOrd="0" presId="urn:microsoft.com/office/officeart/2005/8/layout/radial1"/>
    <dgm:cxn modelId="{DE1A7A8A-942D-4043-AE51-4846009B0823}" type="presOf" srcId="{1B81ECFF-CC02-4CC5-A965-DC30EA73A07A}" destId="{194595DC-5BDB-428C-B054-814535057667}" srcOrd="1" destOrd="0" presId="urn:microsoft.com/office/officeart/2005/8/layout/radial1"/>
    <dgm:cxn modelId="{791442BD-F7B6-4B2A-A972-41214208E311}" type="presOf" srcId="{FBB645AE-3B20-4450-9CAA-ACCD86DD35B9}" destId="{1AA7512F-A815-4616-81F5-4F617EEA774D}" srcOrd="0" destOrd="0" presId="urn:microsoft.com/office/officeart/2005/8/layout/radial1"/>
    <dgm:cxn modelId="{9D5ECA1B-F406-4984-AE75-A63604B937AC}" type="presOf" srcId="{BA2D449F-B9E3-4A50-AD5A-E2D305C30BD0}" destId="{58BB92E8-D975-4B68-917E-F533F235D080}" srcOrd="0" destOrd="0" presId="urn:microsoft.com/office/officeart/2005/8/layout/radial1"/>
    <dgm:cxn modelId="{9D6E827A-564D-49BC-B7D2-3AF891E1546A}" srcId="{F2810E1D-0519-4771-B5B7-0B27E9AC780E}" destId="{5FA75D7D-F6F9-465E-828F-0DBC1C5C462D}" srcOrd="0" destOrd="0" parTransId="{BA2D449F-B9E3-4A50-AD5A-E2D305C30BD0}" sibTransId="{FF4B44EE-539B-4559-816D-C17B0242A112}"/>
    <dgm:cxn modelId="{DB582A91-F472-4BB9-92C7-BA90BF59EA77}" type="presOf" srcId="{E590DA54-FA13-45E7-8B3E-F14DAE98A294}" destId="{E2B0029A-26F5-4238-BD34-51B3E89E3E3C}" srcOrd="0" destOrd="0" presId="urn:microsoft.com/office/officeart/2005/8/layout/radial1"/>
    <dgm:cxn modelId="{1C3E42EA-655D-4948-B73C-12DF2630D91D}" type="presOf" srcId="{8CF426AE-4630-4652-AD77-19CF0D85C965}" destId="{9D049384-44C2-4230-A69D-A1302264051B}" srcOrd="0" destOrd="0" presId="urn:microsoft.com/office/officeart/2005/8/layout/radial1"/>
    <dgm:cxn modelId="{5FAE62AB-CFD9-4245-8655-EBEAA7A28A75}" type="presOf" srcId="{FBE76AC0-1DAA-4D4B-99BC-7EF26221AC6C}" destId="{562E87CF-2C0D-4181-A124-C2524C92BC14}" srcOrd="0" destOrd="0" presId="urn:microsoft.com/office/officeart/2005/8/layout/radial1"/>
    <dgm:cxn modelId="{9D563398-C62D-49CF-AB7A-9F25825D836B}" type="presParOf" srcId="{1AA7512F-A815-4616-81F5-4F617EEA774D}" destId="{F3139595-AC54-4E51-9FE9-BABCFEDA3134}" srcOrd="0" destOrd="0" presId="urn:microsoft.com/office/officeart/2005/8/layout/radial1"/>
    <dgm:cxn modelId="{0D40EC74-A4AA-4C2E-BF0F-8B35018E14DF}" type="presParOf" srcId="{1AA7512F-A815-4616-81F5-4F617EEA774D}" destId="{58BB92E8-D975-4B68-917E-F533F235D080}" srcOrd="1" destOrd="0" presId="urn:microsoft.com/office/officeart/2005/8/layout/radial1"/>
    <dgm:cxn modelId="{9A1BD1FB-CBBB-422A-9DD2-D5360D43F3A2}" type="presParOf" srcId="{58BB92E8-D975-4B68-917E-F533F235D080}" destId="{E0EB7B9F-5884-4726-9268-1DC056F155A2}" srcOrd="0" destOrd="0" presId="urn:microsoft.com/office/officeart/2005/8/layout/radial1"/>
    <dgm:cxn modelId="{9C32ACDD-EB10-4901-A615-48FE003CE082}" type="presParOf" srcId="{1AA7512F-A815-4616-81F5-4F617EEA774D}" destId="{1CDF072B-1052-4C87-A5D9-7085BD97BA4E}" srcOrd="2" destOrd="0" presId="urn:microsoft.com/office/officeart/2005/8/layout/radial1"/>
    <dgm:cxn modelId="{3C6E0F47-44B7-4140-9073-5AA11D84F1E4}" type="presParOf" srcId="{1AA7512F-A815-4616-81F5-4F617EEA774D}" destId="{562E87CF-2C0D-4181-A124-C2524C92BC14}" srcOrd="3" destOrd="0" presId="urn:microsoft.com/office/officeart/2005/8/layout/radial1"/>
    <dgm:cxn modelId="{A150C354-EB1C-4FE3-9863-A401C56BE588}" type="presParOf" srcId="{562E87CF-2C0D-4181-A124-C2524C92BC14}" destId="{375A8DA7-FDEB-4C61-900D-EE1662DF57FC}" srcOrd="0" destOrd="0" presId="urn:microsoft.com/office/officeart/2005/8/layout/radial1"/>
    <dgm:cxn modelId="{1AB74C48-C8B1-4C0E-BF61-0BFF0D0ED1DC}" type="presParOf" srcId="{1AA7512F-A815-4616-81F5-4F617EEA774D}" destId="{E2B0029A-26F5-4238-BD34-51B3E89E3E3C}" srcOrd="4" destOrd="0" presId="urn:microsoft.com/office/officeart/2005/8/layout/radial1"/>
    <dgm:cxn modelId="{7DE2D03E-BA7F-4454-B751-C44C6C8CD02E}" type="presParOf" srcId="{1AA7512F-A815-4616-81F5-4F617EEA774D}" destId="{4A956713-5E86-4AE7-A9CA-E256217E8D12}" srcOrd="5" destOrd="0" presId="urn:microsoft.com/office/officeart/2005/8/layout/radial1"/>
    <dgm:cxn modelId="{E756F607-1586-49C2-876C-2F6E8152A388}" type="presParOf" srcId="{4A956713-5E86-4AE7-A9CA-E256217E8D12}" destId="{89ABDF84-AA99-4CCA-BB08-B6773A04DF97}" srcOrd="0" destOrd="0" presId="urn:microsoft.com/office/officeart/2005/8/layout/radial1"/>
    <dgm:cxn modelId="{1DDCEB26-9FC7-487E-A745-F3831AAE6627}" type="presParOf" srcId="{1AA7512F-A815-4616-81F5-4F617EEA774D}" destId="{584BACD9-1460-4EB0-8B0A-000EC9BBCDAA}" srcOrd="6" destOrd="0" presId="urn:microsoft.com/office/officeart/2005/8/layout/radial1"/>
    <dgm:cxn modelId="{A13462AD-6383-49B3-A45F-0D8C8BE35E8A}" type="presParOf" srcId="{1AA7512F-A815-4616-81F5-4F617EEA774D}" destId="{CB147192-F2D7-4C87-8592-2BF0F6F15774}" srcOrd="7" destOrd="0" presId="urn:microsoft.com/office/officeart/2005/8/layout/radial1"/>
    <dgm:cxn modelId="{45A7A130-8AB0-43E4-BDD4-AF036BBBE9F0}" type="presParOf" srcId="{CB147192-F2D7-4C87-8592-2BF0F6F15774}" destId="{194595DC-5BDB-428C-B054-814535057667}" srcOrd="0" destOrd="0" presId="urn:microsoft.com/office/officeart/2005/8/layout/radial1"/>
    <dgm:cxn modelId="{42CCE0AD-3272-458D-8D71-7DE5F7DC5F7F}" type="presParOf" srcId="{1AA7512F-A815-4616-81F5-4F617EEA774D}" destId="{9D049384-44C2-4230-A69D-A1302264051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39595-AC54-4E51-9FE9-BABCFEDA3134}">
      <dsp:nvSpPr>
        <dsp:cNvPr id="0" name=""/>
        <dsp:cNvSpPr/>
      </dsp:nvSpPr>
      <dsp:spPr>
        <a:xfrm>
          <a:off x="2292461" y="1422399"/>
          <a:ext cx="1523999" cy="121920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515645" y="1600947"/>
        <a:ext cx="1077631" cy="862105"/>
      </dsp:txXfrm>
    </dsp:sp>
    <dsp:sp modelId="{58BB92E8-D975-4B68-917E-F533F235D080}">
      <dsp:nvSpPr>
        <dsp:cNvPr id="0" name=""/>
        <dsp:cNvSpPr/>
      </dsp:nvSpPr>
      <dsp:spPr>
        <a:xfrm rot="16071622">
          <a:off x="2874210" y="1254434"/>
          <a:ext cx="30363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03635" y="165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18436" y="1263368"/>
        <a:ext cx="15181" cy="15181"/>
      </dsp:txXfrm>
    </dsp:sp>
    <dsp:sp modelId="{1CDF072B-1052-4C87-A5D9-7085BD97BA4E}">
      <dsp:nvSpPr>
        <dsp:cNvPr id="0" name=""/>
        <dsp:cNvSpPr/>
      </dsp:nvSpPr>
      <dsp:spPr>
        <a:xfrm>
          <a:off x="1524003" y="0"/>
          <a:ext cx="2950898" cy="1119303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মডেম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56152" y="163918"/>
        <a:ext cx="2086600" cy="791467"/>
      </dsp:txXfrm>
    </dsp:sp>
    <dsp:sp modelId="{562E87CF-2C0D-4181-A124-C2524C92BC14}">
      <dsp:nvSpPr>
        <dsp:cNvPr id="0" name=""/>
        <dsp:cNvSpPr/>
      </dsp:nvSpPr>
      <dsp:spPr>
        <a:xfrm rot="10800000">
          <a:off x="3745441" y="2015474"/>
          <a:ext cx="7101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1019" y="165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79175" y="2030224"/>
        <a:ext cx="3550" cy="3550"/>
      </dsp:txXfrm>
    </dsp:sp>
    <dsp:sp modelId="{E2B0029A-26F5-4238-BD34-51B3E89E3E3C}">
      <dsp:nvSpPr>
        <dsp:cNvPr id="0" name=""/>
        <dsp:cNvSpPr/>
      </dsp:nvSpPr>
      <dsp:spPr>
        <a:xfrm>
          <a:off x="3745441" y="990599"/>
          <a:ext cx="1533546" cy="2082800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ল্যাপটপ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970024" y="1295618"/>
        <a:ext cx="1084380" cy="1472762"/>
      </dsp:txXfrm>
    </dsp:sp>
    <dsp:sp modelId="{4A956713-5E86-4AE7-A9CA-E256217E8D12}">
      <dsp:nvSpPr>
        <dsp:cNvPr id="0" name=""/>
        <dsp:cNvSpPr/>
      </dsp:nvSpPr>
      <dsp:spPr>
        <a:xfrm rot="5400000">
          <a:off x="2910210" y="2769326"/>
          <a:ext cx="28850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88500" y="165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7248" y="2778638"/>
        <a:ext cx="14425" cy="14425"/>
      </dsp:txXfrm>
    </dsp:sp>
    <dsp:sp modelId="{584BACD9-1460-4EB0-8B0A-000EC9BBCDAA}">
      <dsp:nvSpPr>
        <dsp:cNvPr id="0" name=""/>
        <dsp:cNvSpPr/>
      </dsp:nvSpPr>
      <dsp:spPr>
        <a:xfrm>
          <a:off x="1710507" y="2930101"/>
          <a:ext cx="2687907" cy="1119303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স্মার্টফোন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104142" y="3094019"/>
        <a:ext cx="1900637" cy="791467"/>
      </dsp:txXfrm>
    </dsp:sp>
    <dsp:sp modelId="{CB147192-F2D7-4C87-8592-2BF0F6F15774}">
      <dsp:nvSpPr>
        <dsp:cNvPr id="0" name=""/>
        <dsp:cNvSpPr/>
      </dsp:nvSpPr>
      <dsp:spPr>
        <a:xfrm>
          <a:off x="2292461" y="2015474"/>
          <a:ext cx="8394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83941" y="165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32333" y="2029901"/>
        <a:ext cx="4197" cy="4197"/>
      </dsp:txXfrm>
    </dsp:sp>
    <dsp:sp modelId="{9D049384-44C2-4230-A69D-A1302264051B}">
      <dsp:nvSpPr>
        <dsp:cNvPr id="0" name=""/>
        <dsp:cNvSpPr/>
      </dsp:nvSpPr>
      <dsp:spPr>
        <a:xfrm>
          <a:off x="817011" y="1015996"/>
          <a:ext cx="1559391" cy="2032006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ইন্টারনেট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সিম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045379" y="1313576"/>
        <a:ext cx="1102655" cy="143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2254B-571A-41C6-A300-829997D9DEA8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576BF-7CE0-4AE8-B0E7-40D7855FF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2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6BF-7CE0-4AE8-B0E7-40D7855FF8A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74E2-0C98-43D9-9ED9-9B4079848583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BC7C-ACE7-4BFD-B386-625885E25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0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06967"/>
            <a:ext cx="8839200" cy="7038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609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6764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990600" y="0"/>
            <a:ext cx="7467600" cy="2133600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62000" y="2667000"/>
            <a:ext cx="7620000" cy="388620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স্কুলে,বাসা বাড়িতে ইন্টারনেট ব্যবহার করার কয়েকটি  অত্যাবশ্যকীয় উপকরনের নাম বল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/>
              <a:t>।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64635248"/>
              </p:ext>
            </p:extLst>
          </p:nvPr>
        </p:nvGraphicFramePr>
        <p:xfrm>
          <a:off x="533400" y="248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loud Callout 3"/>
          <p:cNvSpPr/>
          <p:nvPr/>
        </p:nvSpPr>
        <p:spPr>
          <a:xfrm>
            <a:off x="5562600" y="304800"/>
            <a:ext cx="3124200" cy="2362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সম্ভাব্য উত্তর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Motiar D. Content\Class VII\Picture\56\_51529902_bangladesh_newspaper_71295914_afp_g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799"/>
            <a:ext cx="3429000" cy="2805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Motiar D. Content\Class VII\Picture\56\138327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3946"/>
            <a:ext cx="4495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 D. Content\Class VII\Picture\56\Bangladeshi-man-on-phone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798"/>
            <a:ext cx="4495800" cy="2805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tiar D. Content\Class VII\Picture\56\140917-blair-found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33946"/>
            <a:ext cx="34290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 দিনে মানুষ এভাবে ফলাফল জানার জন্য ছুটে বেড়াতো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4900" y="533400"/>
            <a:ext cx="7086600" cy="95410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ইন্টারনেটের মাধ্যমে স্কুল, কলেজ, বিশ্ববিদ্যালয়ে ভর্তি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পরীক্ষার রেজিস্ট্রেশন করা 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ফলাফল জানা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3816927" cy="1905000"/>
          </a:xfrm>
          <a:prstGeom prst="rect">
            <a:avLst/>
          </a:prstGeom>
        </p:spPr>
      </p:pic>
      <p:pic>
        <p:nvPicPr>
          <p:cNvPr id="4" name="Picture 3" descr="F:\Software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810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60" y="3886200"/>
            <a:ext cx="405874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E:\MOTIAR\D,contennt Picture 2\result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60" y="1676400"/>
            <a:ext cx="405874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ush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0"/>
            <a:ext cx="66294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4600" y="1066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ভিডিও টি দেখ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533266"/>
              </p:ext>
            </p:extLst>
          </p:nvPr>
        </p:nvGraphicFramePr>
        <p:xfrm>
          <a:off x="1798638" y="3124200"/>
          <a:ext cx="55467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5546160" imgH="607680" progId="Package">
                  <p:embed/>
                </p:oleObj>
              </mc:Choice>
              <mc:Fallback>
                <p:oleObj name="Packager Shell Object" showAsIcon="1" r:id="rId4" imgW="5546160" imgH="6076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3124200"/>
                        <a:ext cx="554672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"/>
            <a:ext cx="82296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057400"/>
            <a:ext cx="3232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581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কথোপকথনের মাধ্যমে শিক্ষা-ক্ষেত্রে ইন্টারনেট ব্যবহারের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বর্ণনা 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4762500" cy="2333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66" y="3886200"/>
            <a:ext cx="3338495" cy="2587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1014"/>
            <a:ext cx="1924050" cy="298227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667000" y="2486025"/>
            <a:ext cx="2971800" cy="94297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60" y="3886200"/>
            <a:ext cx="2941539" cy="258757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8915400" cy="662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125569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7796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ইন্টারনেট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5065693"/>
            <a:ext cx="117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27796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ইন্টারনেট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648201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গাইড বইয়ের বদলে  ইন্টারনেট ব্যবহার   কেন সুবিধাজনক 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3389293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ব্যবহারের ক্ষেত্রে 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সংযোগটি চালু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রাখবো ?</a:t>
            </a:r>
            <a:endParaRPr lang="en-US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7" y="152400"/>
            <a:ext cx="8927433" cy="64008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219200" y="990600"/>
            <a:ext cx="29718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810000"/>
            <a:ext cx="6248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ব্যবস্থায়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কেন  ইন্টারনে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ব্যবহার করা প্রয়োজন বলে তুমি মনে কর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এর স্বপক্ষে ৩ টি যুক্তি লিখবে । </a:t>
            </a:r>
            <a:endParaRPr lang="bn-BD" sz="2400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876800" y="381000"/>
            <a:ext cx="2590800" cy="3048000"/>
            <a:chOff x="4876800" y="228600"/>
            <a:chExt cx="2590800" cy="3048000"/>
          </a:xfrm>
        </p:grpSpPr>
        <p:sp>
          <p:nvSpPr>
            <p:cNvPr id="13" name="Rectangle 12"/>
            <p:cNvSpPr/>
            <p:nvPr/>
          </p:nvSpPr>
          <p:spPr>
            <a:xfrm>
              <a:off x="5334000" y="1295400"/>
              <a:ext cx="16764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4876800" y="228600"/>
              <a:ext cx="2590800" cy="103280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4000" y="1524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1905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29400" y="1524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29400" y="1905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9200" y="2819400"/>
              <a:ext cx="2209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1295400"/>
              <a:ext cx="762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62800" y="1219200"/>
              <a:ext cx="45719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62600" y="3124200"/>
              <a:ext cx="1219200" cy="152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43600" y="1524000"/>
              <a:ext cx="457200" cy="1295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44064" y="1524000"/>
              <a:ext cx="45719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4066q10rzmlyt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49"/>
            <a:ext cx="8534400" cy="6927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3962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2" y="304799"/>
            <a:ext cx="8403148" cy="6267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711404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37344"/>
            <a:ext cx="5029200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endParaRPr lang="bn-BD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মোবাইল: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০১৭২৪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৬২২২০৯</a:t>
            </a:r>
            <a:endParaRPr lang="bn-BD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ই-মেইল: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shahidulgdm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1447800"/>
            <a:ext cx="2667000" cy="27432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79248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48405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2855655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অধ্যায়ঃ ৩য়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তারিখ-২১/১১/২০১৯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869" y="457200"/>
            <a:ext cx="338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ছবিগুলোর দিকে লক্ষ্য কর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200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51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191000" cy="4114800"/>
          </a:xfrm>
          <a:prstGeom prst="rect">
            <a:avLst/>
          </a:prstGeom>
        </p:spPr>
      </p:pic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4648200" cy="4038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3790950" cy="5867400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1000"/>
            <a:ext cx="4470400" cy="5638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TRgEEa8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686800" cy="6521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4384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শিক্ষায় ইন্টারনেট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838200"/>
            <a:ext cx="3124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9200" y="1362670"/>
            <a:ext cx="241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386548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bn-BD" sz="2400" b="1" u="sng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শিক্ষায় কীভাবে ইন্টারনেট ব্যবহার করা যায় তা বলতে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শিক্ষায় ইন্টারনেট ব্যবহারের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ইন্টারনেট ব্যবহার গাইড বইয়ের ব্যবহারকে কিভাব নিরুৎসাহিত করছে  তা বর্ণনা করতে পারবে।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334000" y="152400"/>
            <a:ext cx="3733800" cy="1600200"/>
          </a:xfrm>
          <a:prstGeom prst="wedgeEllipse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শিক্ষায় ইন্টারনেটের ব্যবহারের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ছবি দেখ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038600" cy="4088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32956"/>
            <a:ext cx="4778532" cy="3632389"/>
          </a:xfrm>
          <a:prstGeom prst="rect">
            <a:avLst/>
          </a:prstGeom>
        </p:spPr>
      </p:pic>
      <p:sp>
        <p:nvSpPr>
          <p:cNvPr id="5" name="Diamond 4"/>
          <p:cNvSpPr/>
          <p:nvPr/>
        </p:nvSpPr>
        <p:spPr>
          <a:xfrm>
            <a:off x="226142" y="4291733"/>
            <a:ext cx="4269658" cy="1651867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একজন শিক্ষার্থীর 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J,S,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 পরীক্ষার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রেজাল্ট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4800600" y="5765344"/>
            <a:ext cx="3886200" cy="1016456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শিক্ষার্থীরা স্মার্টফোন ব্যবহার করছে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s-and-internet-used-in-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3733800" cy="5334000"/>
          </a:xfrm>
          <a:prstGeom prst="rect">
            <a:avLst/>
          </a:prstGeom>
        </p:spPr>
      </p:pic>
      <p:pic>
        <p:nvPicPr>
          <p:cNvPr id="3" name="Picture 2" descr="6a0115723dfc13970b019affc22ce097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33400"/>
            <a:ext cx="39624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ইন্টারনেট ব্যবহার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230</Words>
  <Application>Microsoft Office PowerPoint</Application>
  <PresentationFormat>On-screen Show (4:3)</PresentationFormat>
  <Paragraphs>53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Syedpur Pilot</dc:creator>
  <cp:lastModifiedBy>SHAHIDUL ISLAM</cp:lastModifiedBy>
  <cp:revision>40</cp:revision>
  <dcterms:created xsi:type="dcterms:W3CDTF">2016-02-28T16:30:58Z</dcterms:created>
  <dcterms:modified xsi:type="dcterms:W3CDTF">2019-11-21T05:24:24Z</dcterms:modified>
</cp:coreProperties>
</file>