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70" r:id="rId4"/>
    <p:sldId id="257" r:id="rId5"/>
    <p:sldId id="258" r:id="rId6"/>
    <p:sldId id="261" r:id="rId7"/>
    <p:sldId id="260" r:id="rId8"/>
    <p:sldId id="269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4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2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4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8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6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6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2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2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4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FF8A8-BF4A-4673-B843-5684FCE53560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0071F-8A3B-4CA4-A5D9-103FE750F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7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Floewrs\flowers_fr02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344" y="325585"/>
            <a:ext cx="8406856" cy="6324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752600" y="163074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Good Morning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Students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36576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How are you?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5649" y="524470"/>
            <a:ext cx="4219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/>
              <a:t>Group Works 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8981" y="2438400"/>
            <a:ext cx="7841673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Write down</a:t>
            </a:r>
            <a:r>
              <a:rPr lang="bn-BD" sz="3200" dirty="0" smtClean="0">
                <a:solidFill>
                  <a:srgbClr val="C00000"/>
                </a:solidFill>
              </a:rPr>
              <a:t> the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bn-BD" sz="3200" dirty="0" smtClean="0">
                <a:solidFill>
                  <a:srgbClr val="C00000"/>
                </a:solidFill>
              </a:rPr>
              <a:t>three</a:t>
            </a:r>
            <a:r>
              <a:rPr lang="en-US" sz="3200" dirty="0" smtClean="0">
                <a:solidFill>
                  <a:srgbClr val="C00000"/>
                </a:solidFill>
              </a:rPr>
              <a:t> rules for good health?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981" y="3886200"/>
            <a:ext cx="6666761" cy="167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smtClean="0"/>
              <a:t>The first one is done for you: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We must cut our nails every week.</a:t>
            </a:r>
            <a:endParaRPr lang="en-US" sz="16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2027" y="457200"/>
            <a:ext cx="37341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Evaluation</a:t>
            </a:r>
            <a:r>
              <a:rPr lang="bn-BD" sz="6000" dirty="0" smtClean="0"/>
              <a:t>s</a:t>
            </a:r>
            <a:endParaRPr lang="en-US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43000" y="2039172"/>
            <a:ext cx="7274758" cy="2761428"/>
            <a:chOff x="381000" y="1652760"/>
            <a:chExt cx="7274758" cy="2761428"/>
          </a:xfrm>
        </p:grpSpPr>
        <p:grpSp>
          <p:nvGrpSpPr>
            <p:cNvPr id="11" name="Group 10"/>
            <p:cNvGrpSpPr/>
            <p:nvPr/>
          </p:nvGrpSpPr>
          <p:grpSpPr>
            <a:xfrm>
              <a:off x="381000" y="1652760"/>
              <a:ext cx="7274758" cy="2761428"/>
              <a:chOff x="381000" y="1652760"/>
              <a:chExt cx="7274758" cy="2761428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990600" y="3675524"/>
                <a:ext cx="6665158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bn-BD" sz="2800" dirty="0" smtClean="0"/>
                  <a:t>What are the main rules for our health? </a:t>
                </a:r>
                <a:endParaRPr lang="en-US" sz="2800" dirty="0" smtClean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990600" y="1652760"/>
                <a:ext cx="3627147" cy="6609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What is good health?</a:t>
                </a:r>
              </a:p>
            </p:txBody>
          </p:sp>
          <p:sp>
            <p:nvSpPr>
              <p:cNvPr id="5" name="Right Arrow 4"/>
              <p:cNvSpPr/>
              <p:nvPr/>
            </p:nvSpPr>
            <p:spPr>
              <a:xfrm>
                <a:off x="381000" y="1905000"/>
                <a:ext cx="457200" cy="304800"/>
              </a:xfrm>
              <a:prstGeom prst="right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90600" y="2657215"/>
                <a:ext cx="6478825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bn-BD" sz="2800" dirty="0" smtClean="0"/>
                  <a:t>What is the good food for our health?</a:t>
                </a:r>
                <a:endParaRPr lang="en-US" sz="2800" dirty="0" smtClean="0"/>
              </a:p>
            </p:txBody>
          </p:sp>
          <p:sp>
            <p:nvSpPr>
              <p:cNvPr id="7" name="Right Arrow 6"/>
              <p:cNvSpPr/>
              <p:nvPr/>
            </p:nvSpPr>
            <p:spPr>
              <a:xfrm>
                <a:off x="381000" y="2923309"/>
                <a:ext cx="457200" cy="304800"/>
              </a:xfrm>
              <a:prstGeom prst="right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ight Arrow 8"/>
            <p:cNvSpPr/>
            <p:nvPr/>
          </p:nvSpPr>
          <p:spPr>
            <a:xfrm>
              <a:off x="381000" y="3941618"/>
              <a:ext cx="457200" cy="304800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228" y="524470"/>
            <a:ext cx="41518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5400" dirty="0" smtClean="0"/>
              <a:t>Home</a:t>
            </a:r>
            <a:r>
              <a:rPr lang="en-US" sz="5400" dirty="0" smtClean="0"/>
              <a:t> Works 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8981" y="4866382"/>
            <a:ext cx="7841673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</a:rPr>
              <a:t>Why is it important for health to do these things?</a:t>
            </a:r>
            <a:endParaRPr lang="en-US" sz="16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647" y="1523985"/>
            <a:ext cx="771454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7060" y="2590800"/>
            <a:ext cx="50672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5400" dirty="0" smtClean="0"/>
              <a:t>Thanks all of you,</a:t>
            </a:r>
          </a:p>
          <a:p>
            <a:pPr algn="ctr"/>
            <a:r>
              <a:rPr lang="bn-BD" sz="5400" dirty="0" smtClean="0"/>
              <a:t>Student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 txBox="1">
            <a:spLocks/>
          </p:cNvSpPr>
          <p:nvPr/>
        </p:nvSpPr>
        <p:spPr>
          <a:xfrm>
            <a:off x="1923435" y="2514600"/>
            <a:ext cx="2514600" cy="6397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US" sz="3600" dirty="0"/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410497" y="920750"/>
            <a:ext cx="8229600" cy="5209694"/>
            <a:chOff x="609600" y="919984"/>
            <a:chExt cx="8229600" cy="5209807"/>
          </a:xfrm>
        </p:grpSpPr>
        <p:sp>
          <p:nvSpPr>
            <p:cNvPr id="10" name="TextBox 1"/>
            <p:cNvSpPr txBox="1">
              <a:spLocks noChangeArrowheads="1"/>
            </p:cNvSpPr>
            <p:nvPr/>
          </p:nvSpPr>
          <p:spPr bwMode="auto">
            <a:xfrm>
              <a:off x="609600" y="919984"/>
              <a:ext cx="8229600" cy="1015685"/>
            </a:xfrm>
            <a:prstGeom prst="rect">
              <a:avLst/>
            </a:prstGeom>
            <a:noFill/>
            <a:ln>
              <a:noFill/>
            </a:ln>
            <a:effectLst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9pPr>
            </a:lstStyle>
            <a:p>
              <a:pPr eaLnBrk="1" hangingPunct="1"/>
              <a:r>
                <a:rPr lang="en-US" sz="6000" b="1" dirty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L</a:t>
              </a:r>
              <a:r>
                <a:rPr lang="bn-BD" sz="6000" b="1" dirty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esson’s introduction</a:t>
              </a:r>
              <a:endParaRPr lang="en-US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1" name="TextBox 2"/>
            <p:cNvSpPr txBox="1">
              <a:spLocks noChangeArrowheads="1"/>
            </p:cNvSpPr>
            <p:nvPr/>
          </p:nvSpPr>
          <p:spPr bwMode="auto">
            <a:xfrm>
              <a:off x="1219200" y="2344057"/>
              <a:ext cx="7391400" cy="3785734"/>
            </a:xfrm>
            <a:prstGeom prst="rect">
              <a:avLst/>
            </a:prstGeom>
            <a:noFill/>
            <a:ln>
              <a:noFill/>
            </a:ln>
            <a:effectLst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NikoshBAN" pitchFamily="2" charset="0"/>
                </a:defRPr>
              </a:lvl9pPr>
            </a:lstStyle>
            <a:p>
              <a:pPr eaLnBrk="1" hangingPunct="1"/>
              <a:r>
                <a:rPr lang="en-US" sz="40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S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ubject</a:t>
              </a:r>
              <a:r>
                <a:rPr lang="en-US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	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:English </a:t>
              </a:r>
              <a:r>
                <a:rPr lang="bn-BD" sz="40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1st paper</a:t>
              </a:r>
            </a:p>
            <a:p>
              <a:pPr eaLnBrk="1" hangingPunct="1"/>
              <a:r>
                <a:rPr lang="en-US" sz="40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C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lass</a:t>
              </a:r>
              <a:r>
                <a:rPr lang="en-US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	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:Eight</a:t>
              </a:r>
              <a:endParaRPr lang="bn-BD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rinda" pitchFamily="34" charset="0"/>
                <a:cs typeface="Vrinda" pitchFamily="34" charset="0"/>
              </a:endParaRPr>
            </a:p>
            <a:p>
              <a:pPr eaLnBrk="1" hangingPunct="1"/>
              <a:r>
                <a:rPr lang="en-US" sz="40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U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nit</a:t>
              </a:r>
              <a:r>
                <a:rPr lang="en-US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		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:seven</a:t>
              </a:r>
              <a:endParaRPr lang="bn-BD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rinda" pitchFamily="34" charset="0"/>
                <a:cs typeface="Vrinda" pitchFamily="34" charset="0"/>
              </a:endParaRPr>
            </a:p>
            <a:p>
              <a:pPr eaLnBrk="1" hangingPunct="1"/>
              <a:r>
                <a:rPr lang="en-US" sz="40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L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esson</a:t>
              </a:r>
              <a:r>
                <a:rPr lang="en-US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	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:three</a:t>
              </a:r>
              <a:endParaRPr lang="bn-BD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rinda" pitchFamily="34" charset="0"/>
                <a:cs typeface="Vrinda" pitchFamily="34" charset="0"/>
              </a:endParaRPr>
            </a:p>
            <a:p>
              <a:pPr eaLnBrk="1" hangingPunct="1"/>
              <a:r>
                <a:rPr lang="en-US" sz="40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D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uration</a:t>
              </a:r>
              <a:r>
                <a:rPr lang="en-US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	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:</a:t>
              </a:r>
              <a:r>
                <a:rPr lang="en-US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45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 </a:t>
              </a:r>
              <a:r>
                <a:rPr lang="bn-BD" sz="40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minutes</a:t>
              </a:r>
            </a:p>
            <a:p>
              <a:pPr eaLnBrk="1" hangingPunct="1"/>
              <a:r>
                <a:rPr lang="en-US" sz="40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D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ate</a:t>
              </a:r>
              <a:r>
                <a:rPr lang="en-US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	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:16/0</a:t>
              </a:r>
              <a:r>
                <a:rPr lang="en-US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8</a:t>
              </a:r>
              <a:r>
                <a:rPr lang="bn-BD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/201</a:t>
              </a:r>
              <a:r>
                <a:rPr lang="en-US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Vrinda" pitchFamily="34" charset="0"/>
                  <a:cs typeface="Vrinda" pitchFamily="34" charset="0"/>
                </a:rPr>
                <a:t>9</a:t>
              </a:r>
              <a:endParaRPr 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rinda" pitchFamily="34" charset="0"/>
                <a:cs typeface="Vrind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551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95400"/>
            <a:ext cx="7696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Shahera</a:t>
            </a:r>
            <a:r>
              <a:rPr lang="en-US" sz="4000" dirty="0" smtClean="0"/>
              <a:t> </a:t>
            </a:r>
            <a:r>
              <a:rPr lang="en-US" sz="4000" dirty="0" err="1" smtClean="0"/>
              <a:t>Banu</a:t>
            </a:r>
            <a:endParaRPr lang="en-US" sz="4000" dirty="0" smtClean="0"/>
          </a:p>
          <a:p>
            <a:r>
              <a:rPr lang="en-US" sz="4000" dirty="0" smtClean="0"/>
              <a:t>Assistant teacher</a:t>
            </a:r>
          </a:p>
          <a:p>
            <a:r>
              <a:rPr lang="en-US" sz="4000" dirty="0" err="1" smtClean="0"/>
              <a:t>Sutarpara</a:t>
            </a:r>
            <a:r>
              <a:rPr lang="en-US" sz="4000" dirty="0" smtClean="0"/>
              <a:t> Abdul </a:t>
            </a:r>
            <a:r>
              <a:rPr lang="en-US" sz="4000" dirty="0" err="1" smtClean="0"/>
              <a:t>Hamed</a:t>
            </a:r>
            <a:r>
              <a:rPr lang="en-US" sz="4000" dirty="0" smtClean="0"/>
              <a:t> High School</a:t>
            </a:r>
          </a:p>
          <a:p>
            <a:r>
              <a:rPr lang="en-US" sz="4000" dirty="0" err="1" smtClean="0"/>
              <a:t>Dohar</a:t>
            </a:r>
            <a:r>
              <a:rPr lang="en-US" sz="4000" dirty="0" smtClean="0"/>
              <a:t> Dhaka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39435"/>
            <a:ext cx="87630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Look at the pictures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939135"/>
            <a:ext cx="8763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out the right fo</a:t>
            </a:r>
            <a:r>
              <a:rPr lang="en-US" sz="3600" dirty="0"/>
              <a:t>o</a:t>
            </a:r>
            <a:r>
              <a:rPr lang="en-US" sz="3600" dirty="0" smtClean="0"/>
              <a:t>d for our health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33402" y="1283108"/>
            <a:ext cx="8190405" cy="4461389"/>
            <a:chOff x="533402" y="1283108"/>
            <a:chExt cx="8190405" cy="4461389"/>
          </a:xfrm>
        </p:grpSpPr>
        <p:pic>
          <p:nvPicPr>
            <p:cNvPr id="1029" name="Picture 5" descr="G:\food_files\images_133.jpeg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33402" y="3581402"/>
              <a:ext cx="2285998" cy="2133598"/>
            </a:xfrm>
            <a:prstGeom prst="rect">
              <a:avLst/>
            </a:prstGeom>
            <a:noFill/>
          </p:spPr>
        </p:pic>
        <p:grpSp>
          <p:nvGrpSpPr>
            <p:cNvPr id="11" name="Group 10"/>
            <p:cNvGrpSpPr/>
            <p:nvPr/>
          </p:nvGrpSpPr>
          <p:grpSpPr>
            <a:xfrm>
              <a:off x="609599" y="1283108"/>
              <a:ext cx="8114208" cy="4461389"/>
              <a:chOff x="609599" y="1283108"/>
              <a:chExt cx="8114208" cy="4461389"/>
            </a:xfrm>
          </p:grpSpPr>
          <p:pic>
            <p:nvPicPr>
              <p:cNvPr id="1026" name="Picture 2" descr="G:\bd fish_files\images_052.jpe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09599" y="1283108"/>
                <a:ext cx="2362201" cy="2069689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G:\food_files\images_059.jpe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352800" y="1283108"/>
                <a:ext cx="2590800" cy="2069689"/>
              </a:xfrm>
              <a:prstGeom prst="rect">
                <a:avLst/>
              </a:prstGeom>
              <a:noFill/>
            </p:spPr>
          </p:pic>
          <p:pic>
            <p:nvPicPr>
              <p:cNvPr id="1028" name="Picture 4" descr="G:\food_files\images_128.jpeg"/>
              <p:cNvPicPr>
                <a:picLocks noChangeAspect="1" noChangeArrowheads="1"/>
              </p:cNvPicPr>
              <p:nvPr/>
            </p:nvPicPr>
            <p:blipFill>
              <a:blip r:embed="rId5"/>
              <a:stretch>
                <a:fillRect/>
              </a:stretch>
            </p:blipFill>
            <p:spPr bwMode="auto">
              <a:xfrm>
                <a:off x="6248400" y="1295399"/>
                <a:ext cx="2475407" cy="2057399"/>
              </a:xfrm>
              <a:prstGeom prst="rect">
                <a:avLst/>
              </a:prstGeom>
              <a:noFill/>
            </p:spPr>
          </p:pic>
          <p:pic>
            <p:nvPicPr>
              <p:cNvPr id="1031" name="Picture 7" descr="G:\mutton_files\images_028.jpeg"/>
              <p:cNvPicPr>
                <a:picLocks noChangeAspect="1" noChangeArrowheads="1"/>
              </p:cNvPicPr>
              <p:nvPr/>
            </p:nvPicPr>
            <p:blipFill>
              <a:blip r:embed="rId6"/>
              <a:stretch>
                <a:fillRect/>
              </a:stretch>
            </p:blipFill>
            <p:spPr bwMode="auto">
              <a:xfrm>
                <a:off x="5943600" y="3581400"/>
                <a:ext cx="2780207" cy="2133600"/>
              </a:xfrm>
              <a:prstGeom prst="rect">
                <a:avLst/>
              </a:prstGeom>
              <a:noFill/>
            </p:spPr>
          </p:pic>
          <p:pic>
            <p:nvPicPr>
              <p:cNvPr id="4" name="Picture 2" descr="G:\dada\dada.jpg1.jpg2.jpg3.jpg4.jpg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124200" y="3610899"/>
                <a:ext cx="2536723" cy="213359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3" name="Group 12"/>
          <p:cNvGrpSpPr/>
          <p:nvPr/>
        </p:nvGrpSpPr>
        <p:grpSpPr>
          <a:xfrm>
            <a:off x="609599" y="1295399"/>
            <a:ext cx="7696201" cy="4399814"/>
            <a:chOff x="609599" y="1295399"/>
            <a:chExt cx="7696201" cy="4399814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2706469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Fish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33799" y="1295399"/>
              <a:ext cx="14478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Fruits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0" y="2514600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Egg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599" y="4953000"/>
              <a:ext cx="22098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Vegetable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86199" y="3635480"/>
              <a:ext cx="14478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Milk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02594" y="5110438"/>
              <a:ext cx="1752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Chicken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1597" y="1295400"/>
            <a:ext cx="4959050" cy="2462213"/>
          </a:xfrm>
          <a:prstGeom prst="rect">
            <a:avLst/>
          </a:prstGeom>
          <a:noFill/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/>
              <a:t>Our daily diet</a:t>
            </a:r>
          </a:p>
          <a:p>
            <a:pPr algn="ctr"/>
            <a:r>
              <a:rPr lang="en-US" sz="4400" dirty="0" smtClean="0"/>
              <a:t>Unit: two</a:t>
            </a:r>
          </a:p>
          <a:p>
            <a:pPr algn="ctr"/>
            <a:r>
              <a:rPr lang="en-US" sz="4400" dirty="0" smtClean="0"/>
              <a:t>Lesson: one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45008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After studding this lesson the students will be able </a:t>
            </a:r>
            <a:r>
              <a:rPr lang="en-US" sz="4800" dirty="0" smtClean="0"/>
              <a:t>to…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58372" y="2819400"/>
            <a:ext cx="3562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Why do we eat food?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8372" y="4038600"/>
            <a:ext cx="5601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is meant by ‘nutritious food?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3086" y="2819400"/>
            <a:ext cx="61426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How much food does a person need to eat 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day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789710" y="2888672"/>
            <a:ext cx="685800" cy="49183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52" y="1552608"/>
            <a:ext cx="8129726" cy="3216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200" dirty="0" smtClean="0"/>
              <a:t>Open the textbook</a:t>
            </a:r>
          </a:p>
          <a:p>
            <a:pPr algn="ctr">
              <a:lnSpc>
                <a:spcPct val="150000"/>
              </a:lnSpc>
            </a:pPr>
            <a:r>
              <a:rPr lang="en-US" sz="7200" dirty="0" smtClean="0"/>
              <a:t>&amp; read with me:</a:t>
            </a:r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810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Why do we eat food?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57200"/>
            <a:ext cx="6199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Individual work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733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9586" y="228600"/>
            <a:ext cx="42732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Pair Works </a:t>
            </a:r>
            <a:r>
              <a:rPr lang="en-US" sz="6600" dirty="0" smtClean="0">
                <a:solidFill>
                  <a:srgbClr val="FFFF00"/>
                </a:solidFill>
              </a:rPr>
              <a:t>:</a:t>
            </a:r>
            <a:endParaRPr lang="en-US" sz="4000" dirty="0">
              <a:solidFill>
                <a:srgbClr val="FFFF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81000" y="1050108"/>
            <a:ext cx="8229601" cy="1654364"/>
            <a:chOff x="381000" y="1050108"/>
            <a:chExt cx="8229601" cy="1654364"/>
          </a:xfrm>
        </p:grpSpPr>
        <p:sp>
          <p:nvSpPr>
            <p:cNvPr id="3" name="TextBox 2"/>
            <p:cNvSpPr txBox="1"/>
            <p:nvPr/>
          </p:nvSpPr>
          <p:spPr>
            <a:xfrm>
              <a:off x="990601" y="1050108"/>
              <a:ext cx="7620000" cy="1654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600" dirty="0" smtClean="0"/>
                <a:t>Give another 3 example of good food without following pictures?</a:t>
              </a:r>
              <a:endParaRPr lang="en-US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381000" y="1447800"/>
              <a:ext cx="457200" cy="304800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5800" y="5501233"/>
            <a:ext cx="7148447" cy="823367"/>
            <a:chOff x="7500" y="5635516"/>
            <a:chExt cx="7148447" cy="823367"/>
          </a:xfrm>
        </p:grpSpPr>
        <p:sp>
          <p:nvSpPr>
            <p:cNvPr id="4" name="TextBox 3"/>
            <p:cNvSpPr txBox="1"/>
            <p:nvPr/>
          </p:nvSpPr>
          <p:spPr>
            <a:xfrm>
              <a:off x="499894" y="5635516"/>
              <a:ext cx="6656053" cy="8233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3600" dirty="0" smtClean="0"/>
                <a:t>Give 3 example of cheap food.</a:t>
              </a:r>
              <a:endParaRPr lang="en-US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7500" y="6001683"/>
              <a:ext cx="457200" cy="304800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38200" y="2843608"/>
            <a:ext cx="6912965" cy="2799591"/>
            <a:chOff x="838200" y="3124200"/>
            <a:chExt cx="6912965" cy="2799591"/>
          </a:xfrm>
        </p:grpSpPr>
        <p:pic>
          <p:nvPicPr>
            <p:cNvPr id="5" name="Picture 2" descr="G:\bd fish_files\images_052.jpe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38200" y="3124200"/>
              <a:ext cx="1981199" cy="1981199"/>
            </a:xfrm>
            <a:prstGeom prst="rect">
              <a:avLst/>
            </a:prstGeom>
            <a:noFill/>
          </p:spPr>
        </p:pic>
        <p:pic>
          <p:nvPicPr>
            <p:cNvPr id="6" name="Picture 3" descr="G:\food_files\images_059.jpe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29000" y="3124200"/>
              <a:ext cx="2022134" cy="1981200"/>
            </a:xfrm>
            <a:prstGeom prst="rect">
              <a:avLst/>
            </a:prstGeom>
            <a:noFill/>
          </p:spPr>
        </p:pic>
        <p:pic>
          <p:nvPicPr>
            <p:cNvPr id="7" name="Picture 5" descr="G:\food_files\images_133.jpe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269634" y="3429000"/>
              <a:ext cx="1481531" cy="14097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1119209" y="5181600"/>
              <a:ext cx="954108" cy="742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3200" dirty="0" smtClean="0"/>
                <a:t>Fish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80986" y="5181600"/>
              <a:ext cx="1250471" cy="742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3200" dirty="0" smtClean="0"/>
                <a:t>Fruits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76492" y="5181600"/>
              <a:ext cx="854401" cy="660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800" dirty="0" smtClean="0"/>
                <a:t>Egg</a:t>
              </a:r>
              <a:endParaRPr lang="en-US" sz="1100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199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TTC-Raj</dc:creator>
  <cp:lastModifiedBy>ONE</cp:lastModifiedBy>
  <cp:revision>107</cp:revision>
  <dcterms:created xsi:type="dcterms:W3CDTF">2012-12-07T03:34:26Z</dcterms:created>
  <dcterms:modified xsi:type="dcterms:W3CDTF">2019-11-21T12:08:37Z</dcterms:modified>
</cp:coreProperties>
</file>