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7" r:id="rId3"/>
    <p:sldId id="338" r:id="rId4"/>
    <p:sldId id="284" r:id="rId5"/>
    <p:sldId id="342" r:id="rId6"/>
    <p:sldId id="287" r:id="rId7"/>
    <p:sldId id="325" r:id="rId8"/>
    <p:sldId id="289" r:id="rId9"/>
    <p:sldId id="323" r:id="rId10"/>
    <p:sldId id="288" r:id="rId11"/>
    <p:sldId id="263" r:id="rId12"/>
    <p:sldId id="299" r:id="rId13"/>
    <p:sldId id="265" r:id="rId14"/>
    <p:sldId id="266" r:id="rId15"/>
    <p:sldId id="300" r:id="rId16"/>
    <p:sldId id="268" r:id="rId17"/>
    <p:sldId id="269" r:id="rId18"/>
    <p:sldId id="267" r:id="rId19"/>
    <p:sldId id="274" r:id="rId20"/>
    <p:sldId id="344" r:id="rId21"/>
    <p:sldId id="308" r:id="rId22"/>
    <p:sldId id="312" r:id="rId23"/>
    <p:sldId id="305" r:id="rId24"/>
    <p:sldId id="315" r:id="rId25"/>
    <p:sldId id="321" r:id="rId26"/>
    <p:sldId id="316" r:id="rId27"/>
    <p:sldId id="257" r:id="rId28"/>
    <p:sldId id="317" r:id="rId29"/>
    <p:sldId id="318" r:id="rId30"/>
    <p:sldId id="341" r:id="rId31"/>
    <p:sldId id="262" r:id="rId32"/>
    <p:sldId id="329" r:id="rId33"/>
    <p:sldId id="291" r:id="rId34"/>
    <p:sldId id="330" r:id="rId35"/>
    <p:sldId id="301" r:id="rId36"/>
    <p:sldId id="346" r:id="rId37"/>
    <p:sldId id="306" r:id="rId38"/>
    <p:sldId id="280" r:id="rId39"/>
    <p:sldId id="282" r:id="rId40"/>
    <p:sldId id="27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70F6-D4F5-4ED5-8920-9833187BB166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6103-5233-4DF2-B00C-0DEC4A739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4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751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ব্যবহারিক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শুরু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বাস্তবজ্ঞান</a:t>
            </a:r>
            <a:r>
              <a:rPr lang="en-US" baseline="0" dirty="0"/>
              <a:t> </a:t>
            </a:r>
            <a:r>
              <a:rPr lang="en-US" baseline="0" dirty="0" err="1"/>
              <a:t>অর্জন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13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ব্যবহারিক</a:t>
            </a:r>
            <a:r>
              <a:rPr lang="en-US" dirty="0"/>
              <a:t> </a:t>
            </a:r>
            <a:r>
              <a:rPr lang="en-US" dirty="0" err="1"/>
              <a:t>কার্যক্রম</a:t>
            </a:r>
            <a:r>
              <a:rPr lang="en-US" baseline="0" dirty="0"/>
              <a:t> </a:t>
            </a:r>
            <a:r>
              <a:rPr lang="en-US" baseline="0" dirty="0" err="1"/>
              <a:t>পরিচালনা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বাস্তবজ্ঞান</a:t>
            </a:r>
            <a:r>
              <a:rPr lang="en-US" baseline="0" dirty="0"/>
              <a:t> </a:t>
            </a:r>
            <a:r>
              <a:rPr lang="en-US" baseline="0" dirty="0" err="1"/>
              <a:t>অর্জন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95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2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সেবা</a:t>
            </a:r>
            <a:r>
              <a:rPr lang="en-US" dirty="0"/>
              <a:t> </a:t>
            </a:r>
            <a:r>
              <a:rPr lang="en-US" dirty="0" err="1"/>
              <a:t>প্রদানকারী</a:t>
            </a:r>
            <a:r>
              <a:rPr lang="en-US" baseline="0" dirty="0"/>
              <a:t> </a:t>
            </a:r>
            <a:r>
              <a:rPr lang="en-US" baseline="0" dirty="0" err="1"/>
              <a:t>সংস্থাগুলো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জ্ঞান</a:t>
            </a:r>
            <a:r>
              <a:rPr lang="en-US" baseline="0" dirty="0"/>
              <a:t> </a:t>
            </a:r>
            <a:r>
              <a:rPr lang="en-US" baseline="0" dirty="0" err="1"/>
              <a:t>লাভ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এ</a:t>
            </a:r>
            <a:r>
              <a:rPr lang="en-US" baseline="0" dirty="0"/>
              <a:t> </a:t>
            </a:r>
            <a:r>
              <a:rPr lang="en-US" baseline="0" dirty="0" err="1"/>
              <a:t>পর্যায়ে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ব্যবহারিক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নির্দেশনা</a:t>
            </a:r>
            <a:r>
              <a:rPr lang="en-US" baseline="0" dirty="0"/>
              <a:t> </a:t>
            </a:r>
            <a:r>
              <a:rPr lang="en-US" baseline="0" dirty="0" err="1"/>
              <a:t>অনুসরণ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১২-১৫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স্রাইটের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ইয়াহু</a:t>
            </a:r>
            <a:r>
              <a:rPr lang="en-US" baseline="0" dirty="0"/>
              <a:t> </a:t>
            </a:r>
            <a:r>
              <a:rPr lang="en-US" baseline="0" dirty="0" err="1"/>
              <a:t>মেইলে</a:t>
            </a:r>
            <a:r>
              <a:rPr lang="en-US" baseline="0" dirty="0"/>
              <a:t> </a:t>
            </a:r>
            <a:r>
              <a:rPr lang="en-US" baseline="0" dirty="0" err="1"/>
              <a:t>প্রবেশ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১৭-১৯ </a:t>
            </a:r>
            <a:r>
              <a:rPr lang="en-US" dirty="0" err="1"/>
              <a:t>নং</a:t>
            </a:r>
            <a:r>
              <a:rPr lang="en-US" dirty="0"/>
              <a:t> </a:t>
            </a:r>
            <a:r>
              <a:rPr lang="en-US" dirty="0" err="1"/>
              <a:t>স্রাইটের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একটি</a:t>
            </a:r>
            <a:r>
              <a:rPr lang="en-US" baseline="0" dirty="0"/>
              <a:t> </a:t>
            </a:r>
            <a:r>
              <a:rPr lang="en-US" baseline="0" dirty="0" err="1"/>
              <a:t>নতুন</a:t>
            </a:r>
            <a:r>
              <a:rPr lang="en-US" baseline="0" dirty="0"/>
              <a:t> </a:t>
            </a:r>
            <a:r>
              <a:rPr lang="en-US" baseline="0" dirty="0" err="1"/>
              <a:t>একাউন্ট</a:t>
            </a:r>
            <a:r>
              <a:rPr lang="en-US" baseline="0" dirty="0"/>
              <a:t> </a:t>
            </a:r>
            <a:r>
              <a:rPr lang="en-US" baseline="0" dirty="0" err="1"/>
              <a:t>খুরতে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ভিডিও</a:t>
            </a:r>
            <a:r>
              <a:rPr lang="en-US" baseline="0" dirty="0"/>
              <a:t> </a:t>
            </a:r>
            <a:r>
              <a:rPr lang="en-US" baseline="0" dirty="0" err="1"/>
              <a:t>প্রদর্শনের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জ্ঞানটি</a:t>
            </a:r>
            <a:r>
              <a:rPr lang="en-US" baseline="0" dirty="0"/>
              <a:t> </a:t>
            </a:r>
            <a:r>
              <a:rPr lang="en-US" baseline="0" dirty="0" err="1"/>
              <a:t>আরও</a:t>
            </a:r>
            <a:r>
              <a:rPr lang="en-US" baseline="0" dirty="0"/>
              <a:t> </a:t>
            </a:r>
            <a:r>
              <a:rPr lang="en-US" baseline="0" dirty="0" err="1"/>
              <a:t>সমৃদ্ধ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56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13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7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5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81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47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4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25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16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57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C989F7-45B3-4810-BBEB-0412BB52D89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7FCD4F-5D69-4B53-842E-2C476C6EA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2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 userDrawn="1"/>
        </p:nvSpPr>
        <p:spPr>
          <a:xfrm>
            <a:off x="0" y="0"/>
            <a:ext cx="679731" cy="752560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 userDrawn="1"/>
        </p:nvSpPr>
        <p:spPr>
          <a:xfrm>
            <a:off x="11523058" y="56644"/>
            <a:ext cx="668942" cy="695916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 userDrawn="1"/>
        </p:nvSpPr>
        <p:spPr>
          <a:xfrm>
            <a:off x="0" y="6344155"/>
            <a:ext cx="752559" cy="639271"/>
          </a:xfrm>
          <a:prstGeom prst="sun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523058" y="6271327"/>
            <a:ext cx="668942" cy="712100"/>
          </a:xfrm>
          <a:prstGeom prst="sun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 userDrawn="1"/>
        </p:nvSpPr>
        <p:spPr>
          <a:xfrm>
            <a:off x="679732" y="6586917"/>
            <a:ext cx="11037536" cy="271083"/>
          </a:xfrm>
          <a:prstGeom prst="flowChartDecision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 userDrawn="1"/>
        </p:nvSpPr>
        <p:spPr>
          <a:xfrm>
            <a:off x="550258" y="56644"/>
            <a:ext cx="11102273" cy="347958"/>
          </a:xfrm>
          <a:prstGeom prst="flowChartDecision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 userDrawn="1"/>
        </p:nvCxnSpPr>
        <p:spPr>
          <a:xfrm flipH="1">
            <a:off x="226577" y="598811"/>
            <a:ext cx="8092" cy="587481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 userDrawn="1"/>
        </p:nvCxnSpPr>
        <p:spPr>
          <a:xfrm flipH="1">
            <a:off x="339864" y="825388"/>
            <a:ext cx="1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11976212" y="598811"/>
            <a:ext cx="36415" cy="5801989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1" idx="0"/>
          </p:cNvCxnSpPr>
          <p:nvPr userDrawn="1"/>
        </p:nvCxnSpPr>
        <p:spPr>
          <a:xfrm>
            <a:off x="11857529" y="752560"/>
            <a:ext cx="0" cy="551876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4051665" y="117334"/>
            <a:ext cx="4099457" cy="226578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TULU SARKER</a:t>
            </a:r>
          </a:p>
        </p:txBody>
      </p:sp>
    </p:spTree>
    <p:extLst>
      <p:ext uri="{BB962C8B-B14F-4D97-AF65-F5344CB8AC3E}">
        <p14:creationId xmlns:p14="http://schemas.microsoft.com/office/powerpoint/2010/main" xmlns="" val="1970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2D3F1C-4C62-4241-B7EB-C5C8C922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84" y="4796169"/>
            <a:ext cx="2119251" cy="1576758"/>
          </a:xfrm>
          <a:prstGeom prst="rect">
            <a:avLst/>
          </a:prstGeom>
        </p:spPr>
      </p:pic>
      <p:sp>
        <p:nvSpPr>
          <p:cNvPr id="7" name="Isosceles Triangle 14">
            <a:extLst>
              <a:ext uri="{FF2B5EF4-FFF2-40B4-BE49-F238E27FC236}">
                <a16:creationId xmlns:a16="http://schemas.microsoft.com/office/drawing/2014/main" xmlns="" id="{1F522EC6-C328-457A-A0EF-3A2C1DDDF7C5}"/>
              </a:ext>
            </a:extLst>
          </p:cNvPr>
          <p:cNvSpPr/>
          <p:nvPr/>
        </p:nvSpPr>
        <p:spPr>
          <a:xfrm rot="14457219">
            <a:off x="3221990" y="731641"/>
            <a:ext cx="3924617" cy="6484711"/>
          </a:xfrm>
          <a:custGeom>
            <a:avLst/>
            <a:gdLst>
              <a:gd name="connsiteX0" fmla="*/ 0 w 4182804"/>
              <a:gd name="connsiteY0" fmla="*/ 6584967 h 6584967"/>
              <a:gd name="connsiteX1" fmla="*/ 2165479 w 4182804"/>
              <a:gd name="connsiteY1" fmla="*/ 0 h 6584967"/>
              <a:gd name="connsiteX2" fmla="*/ 4182804 w 4182804"/>
              <a:gd name="connsiteY2" fmla="*/ 6584967 h 6584967"/>
              <a:gd name="connsiteX3" fmla="*/ 0 w 4182804"/>
              <a:gd name="connsiteY3" fmla="*/ 6584967 h 6584967"/>
              <a:gd name="connsiteX0" fmla="*/ 0 w 4182804"/>
              <a:gd name="connsiteY0" fmla="*/ 6395243 h 6395243"/>
              <a:gd name="connsiteX1" fmla="*/ 2188525 w 4182804"/>
              <a:gd name="connsiteY1" fmla="*/ 0 h 6395243"/>
              <a:gd name="connsiteX2" fmla="*/ 4182804 w 4182804"/>
              <a:gd name="connsiteY2" fmla="*/ 6395243 h 6395243"/>
              <a:gd name="connsiteX3" fmla="*/ 0 w 4182804"/>
              <a:gd name="connsiteY3" fmla="*/ 6395243 h 6395243"/>
              <a:gd name="connsiteX0" fmla="*/ 0 w 4182804"/>
              <a:gd name="connsiteY0" fmla="*/ 6395243 h 6395243"/>
              <a:gd name="connsiteX1" fmla="*/ 2053466 w 4182804"/>
              <a:gd name="connsiteY1" fmla="*/ 74353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  <a:gd name="connsiteX0" fmla="*/ 0 w 4182804"/>
              <a:gd name="connsiteY0" fmla="*/ 6395243 h 6395243"/>
              <a:gd name="connsiteX1" fmla="*/ 2120076 w 4182804"/>
              <a:gd name="connsiteY1" fmla="*/ 65150 h 6395243"/>
              <a:gd name="connsiteX2" fmla="*/ 2188525 w 4182804"/>
              <a:gd name="connsiteY2" fmla="*/ 0 h 6395243"/>
              <a:gd name="connsiteX3" fmla="*/ 4182804 w 4182804"/>
              <a:gd name="connsiteY3" fmla="*/ 6395243 h 6395243"/>
              <a:gd name="connsiteX4" fmla="*/ 0 w 4182804"/>
              <a:gd name="connsiteY4" fmla="*/ 6395243 h 639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804" h="6395243">
                <a:moveTo>
                  <a:pt x="0" y="6395243"/>
                </a:moveTo>
                <a:cubicBezTo>
                  <a:pt x="706193" y="4312647"/>
                  <a:pt x="1413883" y="2147746"/>
                  <a:pt x="2120076" y="65150"/>
                </a:cubicBezTo>
                <a:lnTo>
                  <a:pt x="2188525" y="0"/>
                </a:lnTo>
                <a:lnTo>
                  <a:pt x="4182804" y="6395243"/>
                </a:lnTo>
                <a:lnTo>
                  <a:pt x="0" y="6395243"/>
                </a:lnTo>
                <a:close/>
              </a:path>
            </a:pathLst>
          </a:custGeom>
          <a:gradFill>
            <a:gsLst>
              <a:gs pos="9000">
                <a:srgbClr val="FF0000">
                  <a:lumMod val="48000"/>
                  <a:lumOff val="52000"/>
                  <a:alpha val="60000"/>
                </a:srgbClr>
              </a:gs>
              <a:gs pos="72000">
                <a:sysClr val="window" lastClr="FFFFFF">
                  <a:alpha val="0"/>
                </a:sysClr>
              </a:gs>
              <a:gs pos="21000">
                <a:srgbClr val="5B9BD5">
                  <a:lumMod val="40000"/>
                  <a:lumOff val="60000"/>
                </a:srgbClr>
              </a:gs>
              <a:gs pos="0">
                <a:srgbClr val="FFFF00">
                  <a:alpha val="4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2C3CE8C-51FB-45A5-9E83-CD52E58DE7D2}"/>
              </a:ext>
            </a:extLst>
          </p:cNvPr>
          <p:cNvGrpSpPr/>
          <p:nvPr/>
        </p:nvGrpSpPr>
        <p:grpSpPr>
          <a:xfrm>
            <a:off x="6967293" y="485073"/>
            <a:ext cx="4675757" cy="4152040"/>
            <a:chOff x="4211080" y="534358"/>
            <a:chExt cx="4492605" cy="4557002"/>
          </a:xfrm>
        </p:grpSpPr>
        <p:sp>
          <p:nvSpPr>
            <p:cNvPr id="9" name="Can 4">
              <a:extLst>
                <a:ext uri="{FF2B5EF4-FFF2-40B4-BE49-F238E27FC236}">
                  <a16:creationId xmlns:a16="http://schemas.microsoft.com/office/drawing/2014/main" xmlns="" id="{24DA55A8-8776-4F9C-867D-22EF045B7C47}"/>
                </a:ext>
              </a:extLst>
            </p:cNvPr>
            <p:cNvSpPr/>
            <p:nvPr/>
          </p:nvSpPr>
          <p:spPr>
            <a:xfrm>
              <a:off x="6170059" y="534358"/>
              <a:ext cx="147374" cy="3607336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9250ED4-B955-4E3C-A9B6-C557B0A8E721}"/>
                </a:ext>
              </a:extLst>
            </p:cNvPr>
            <p:cNvGrpSpPr/>
            <p:nvPr/>
          </p:nvGrpSpPr>
          <p:grpSpPr>
            <a:xfrm>
              <a:off x="5149303" y="3842443"/>
              <a:ext cx="1336989" cy="1248917"/>
              <a:chOff x="4816495" y="4200610"/>
              <a:chExt cx="1336989" cy="1248917"/>
            </a:xfrm>
          </p:grpSpPr>
          <p:sp>
            <p:nvSpPr>
              <p:cNvPr id="14" name="Can 9">
                <a:extLst>
                  <a:ext uri="{FF2B5EF4-FFF2-40B4-BE49-F238E27FC236}">
                    <a16:creationId xmlns:a16="http://schemas.microsoft.com/office/drawing/2014/main" xmlns="" id="{EB8FD413-AEF4-4686-956A-EFD6ABBC72FC}"/>
                  </a:ext>
                </a:extLst>
              </p:cNvPr>
              <p:cNvSpPr/>
              <p:nvPr/>
            </p:nvSpPr>
            <p:spPr>
              <a:xfrm rot="2947942">
                <a:off x="5371429" y="4098802"/>
                <a:ext cx="135999" cy="1245868"/>
              </a:xfrm>
              <a:prstGeom prst="can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Can 10">
                <a:extLst>
                  <a:ext uri="{FF2B5EF4-FFF2-40B4-BE49-F238E27FC236}">
                    <a16:creationId xmlns:a16="http://schemas.microsoft.com/office/drawing/2014/main" xmlns="" id="{829CA217-3673-414A-99DA-0C9BF9A7168D}"/>
                  </a:ext>
                </a:extLst>
              </p:cNvPr>
              <p:cNvSpPr/>
              <p:nvPr/>
            </p:nvSpPr>
            <p:spPr>
              <a:xfrm rot="19646775">
                <a:off x="5999224" y="4200610"/>
                <a:ext cx="154260" cy="876836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Can 11">
                <a:extLst>
                  <a:ext uri="{FF2B5EF4-FFF2-40B4-BE49-F238E27FC236}">
                    <a16:creationId xmlns:a16="http://schemas.microsoft.com/office/drawing/2014/main" xmlns="" id="{31E5EE65-D023-45A6-84A7-046D139767AF}"/>
                  </a:ext>
                </a:extLst>
              </p:cNvPr>
              <p:cNvSpPr/>
              <p:nvPr/>
            </p:nvSpPr>
            <p:spPr>
              <a:xfrm rot="20433854">
                <a:off x="5931990" y="4305103"/>
                <a:ext cx="148158" cy="1144424"/>
              </a:xfrm>
              <a:prstGeom prst="can">
                <a:avLst>
                  <a:gd name="adj" fmla="val 41559"/>
                </a:avLst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84D14E54-782A-4489-91AD-833B395AF61A}"/>
                </a:ext>
              </a:extLst>
            </p:cNvPr>
            <p:cNvSpPr/>
            <p:nvPr/>
          </p:nvSpPr>
          <p:spPr>
            <a:xfrm>
              <a:off x="4437529" y="551328"/>
              <a:ext cx="3992486" cy="4007225"/>
            </a:xfrm>
            <a:custGeom>
              <a:avLst/>
              <a:gdLst>
                <a:gd name="connsiteX0" fmla="*/ 0 w 3334871"/>
                <a:gd name="connsiteY0" fmla="*/ 0 h 2595282"/>
                <a:gd name="connsiteX1" fmla="*/ 3334871 w 3334871"/>
                <a:gd name="connsiteY1" fmla="*/ 0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34871"/>
                <a:gd name="connsiteY0" fmla="*/ 0 h 2595282"/>
                <a:gd name="connsiteX1" fmla="*/ 3321424 w 3334871"/>
                <a:gd name="connsiteY1" fmla="*/ 739588 h 2595282"/>
                <a:gd name="connsiteX2" fmla="*/ 3334871 w 3334871"/>
                <a:gd name="connsiteY2" fmla="*/ 2595282 h 2595282"/>
                <a:gd name="connsiteX3" fmla="*/ 0 w 3334871"/>
                <a:gd name="connsiteY3" fmla="*/ 2595282 h 2595282"/>
                <a:gd name="connsiteX4" fmla="*/ 0 w 3334871"/>
                <a:gd name="connsiteY4" fmla="*/ 0 h 2595282"/>
                <a:gd name="connsiteX0" fmla="*/ 0 w 3348318"/>
                <a:gd name="connsiteY0" fmla="*/ 0 h 3388659"/>
                <a:gd name="connsiteX1" fmla="*/ 3321424 w 3348318"/>
                <a:gd name="connsiteY1" fmla="*/ 739588 h 3388659"/>
                <a:gd name="connsiteX2" fmla="*/ 3348318 w 3348318"/>
                <a:gd name="connsiteY2" fmla="*/ 3388659 h 3388659"/>
                <a:gd name="connsiteX3" fmla="*/ 0 w 3348318"/>
                <a:gd name="connsiteY3" fmla="*/ 2595282 h 3388659"/>
                <a:gd name="connsiteX4" fmla="*/ 0 w 3348318"/>
                <a:gd name="connsiteY4" fmla="*/ 0 h 3388659"/>
                <a:gd name="connsiteX0" fmla="*/ 0 w 3362361"/>
                <a:gd name="connsiteY0" fmla="*/ 0 h 3388659"/>
                <a:gd name="connsiteX1" fmla="*/ 3361765 w 3362361"/>
                <a:gd name="connsiteY1" fmla="*/ 403412 h 3388659"/>
                <a:gd name="connsiteX2" fmla="*/ 3348318 w 3362361"/>
                <a:gd name="connsiteY2" fmla="*/ 3388659 h 3388659"/>
                <a:gd name="connsiteX3" fmla="*/ 0 w 3362361"/>
                <a:gd name="connsiteY3" fmla="*/ 2595282 h 3388659"/>
                <a:gd name="connsiteX4" fmla="*/ 0 w 3362361"/>
                <a:gd name="connsiteY4" fmla="*/ 0 h 3388659"/>
                <a:gd name="connsiteX0" fmla="*/ 0 w 3362361"/>
                <a:gd name="connsiteY0" fmla="*/ 0 h 3227294"/>
                <a:gd name="connsiteX1" fmla="*/ 3361765 w 3362361"/>
                <a:gd name="connsiteY1" fmla="*/ 403412 h 3227294"/>
                <a:gd name="connsiteX2" fmla="*/ 3348318 w 3362361"/>
                <a:gd name="connsiteY2" fmla="*/ 3227294 h 3227294"/>
                <a:gd name="connsiteX3" fmla="*/ 0 w 3362361"/>
                <a:gd name="connsiteY3" fmla="*/ 2595282 h 3227294"/>
                <a:gd name="connsiteX4" fmla="*/ 0 w 3362361"/>
                <a:gd name="connsiteY4" fmla="*/ 0 h 3227294"/>
                <a:gd name="connsiteX0" fmla="*/ 201705 w 3362361"/>
                <a:gd name="connsiteY0" fmla="*/ 0 h 3509683"/>
                <a:gd name="connsiteX1" fmla="*/ 3361765 w 3362361"/>
                <a:gd name="connsiteY1" fmla="*/ 685801 h 3509683"/>
                <a:gd name="connsiteX2" fmla="*/ 3348318 w 3362361"/>
                <a:gd name="connsiteY2" fmla="*/ 3509683 h 3509683"/>
                <a:gd name="connsiteX3" fmla="*/ 0 w 3362361"/>
                <a:gd name="connsiteY3" fmla="*/ 2877671 h 3509683"/>
                <a:gd name="connsiteX4" fmla="*/ 201705 w 3362361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147919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67237 w 3160656"/>
                <a:gd name="connsiteY3" fmla="*/ 2756648 h 3509683"/>
                <a:gd name="connsiteX4" fmla="*/ 0 w 3160656"/>
                <a:gd name="connsiteY4" fmla="*/ 0 h 3509683"/>
                <a:gd name="connsiteX0" fmla="*/ 0 w 3160656"/>
                <a:gd name="connsiteY0" fmla="*/ 0 h 3509683"/>
                <a:gd name="connsiteX1" fmla="*/ 3160060 w 3160656"/>
                <a:gd name="connsiteY1" fmla="*/ 685801 h 3509683"/>
                <a:gd name="connsiteX2" fmla="*/ 3146613 w 3160656"/>
                <a:gd name="connsiteY2" fmla="*/ 3509683 h 3509683"/>
                <a:gd name="connsiteX3" fmla="*/ 26895 w 3160656"/>
                <a:gd name="connsiteY3" fmla="*/ 2702859 h 3509683"/>
                <a:gd name="connsiteX4" fmla="*/ 0 w 3160656"/>
                <a:gd name="connsiteY4" fmla="*/ 0 h 350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56" h="3509683">
                  <a:moveTo>
                    <a:pt x="0" y="0"/>
                  </a:moveTo>
                  <a:lnTo>
                    <a:pt x="3160060" y="685801"/>
                  </a:lnTo>
                  <a:cubicBezTo>
                    <a:pt x="3164542" y="1304366"/>
                    <a:pt x="3142131" y="2891118"/>
                    <a:pt x="3146613" y="3509683"/>
                  </a:cubicBezTo>
                  <a:lnTo>
                    <a:pt x="26895" y="2702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an 7">
              <a:extLst>
                <a:ext uri="{FF2B5EF4-FFF2-40B4-BE49-F238E27FC236}">
                  <a16:creationId xmlns:a16="http://schemas.microsoft.com/office/drawing/2014/main" xmlns="" id="{549D3337-5053-4270-8BB1-AE042F1528C8}"/>
                </a:ext>
              </a:extLst>
            </p:cNvPr>
            <p:cNvSpPr/>
            <p:nvPr/>
          </p:nvSpPr>
          <p:spPr>
            <a:xfrm rot="6194980">
              <a:off x="6289529" y="2016093"/>
              <a:ext cx="243938" cy="4400835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an 8">
              <a:extLst>
                <a:ext uri="{FF2B5EF4-FFF2-40B4-BE49-F238E27FC236}">
                  <a16:creationId xmlns:a16="http://schemas.microsoft.com/office/drawing/2014/main" xmlns="" id="{B35A0684-EAAF-46F0-9979-4A0054AB8364}"/>
                </a:ext>
              </a:extLst>
            </p:cNvPr>
            <p:cNvSpPr/>
            <p:nvPr/>
          </p:nvSpPr>
          <p:spPr>
            <a:xfrm rot="6093998">
              <a:off x="6344167" y="-1315539"/>
              <a:ext cx="260034" cy="4459003"/>
            </a:xfrm>
            <a:prstGeom prst="can">
              <a:avLst>
                <a:gd name="adj" fmla="val 52907"/>
              </a:avLst>
            </a:prstGeom>
            <a:gradFill flip="none" rotWithShape="1">
              <a:gsLst>
                <a:gs pos="0">
                  <a:srgbClr val="70AD47">
                    <a:lumMod val="67000"/>
                  </a:srgbClr>
                </a:gs>
                <a:gs pos="48000">
                  <a:srgbClr val="70AD47">
                    <a:lumMod val="97000"/>
                    <a:lumOff val="3000"/>
                  </a:srgbClr>
                </a:gs>
                <a:gs pos="100000">
                  <a:srgbClr val="70AD47">
                    <a:lumMod val="60000"/>
                    <a:lumOff val="4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10C1B08-DDB5-4575-883B-E6DCFAB1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6996">
            <a:off x="7423556" y="1113057"/>
            <a:ext cx="3662855" cy="2210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E3122B-4E37-4DE2-8275-9D2C58B728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6" t="2958" r="16496" b="12104"/>
          <a:stretch/>
        </p:blipFill>
        <p:spPr bwMode="auto">
          <a:xfrm>
            <a:off x="1128501" y="485073"/>
            <a:ext cx="2810175" cy="2613454"/>
          </a:xfrm>
          <a:prstGeom prst="ellipse">
            <a:avLst/>
          </a:prstGeom>
          <a:ln w="63500" cap="rnd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586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7400" y="2127264"/>
            <a:ext cx="3886200" cy="26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48400" y="21336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999F59-EBFB-40A7-8608-346E202B3651}"/>
              </a:ext>
            </a:extLst>
          </p:cNvPr>
          <p:cNvSpPr/>
          <p:nvPr/>
        </p:nvSpPr>
        <p:spPr>
          <a:xfrm>
            <a:off x="2057400" y="50113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28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5892" y="765725"/>
            <a:ext cx="8289420" cy="64633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3600" b="1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36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1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4" y="4343401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7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306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08338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953001"/>
            <a:ext cx="7696200" cy="1077218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6231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4079" y="5105401"/>
            <a:ext cx="8947445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1"/>
            <a:ext cx="7010400" cy="331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838200"/>
            <a:ext cx="3581400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www.yahoo.com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rot="16200000" flipV="1">
            <a:off x="3214360" y="2604760"/>
            <a:ext cx="3591580" cy="11049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39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800601"/>
            <a:ext cx="5867400" cy="64633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95401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3009900" y="2628900"/>
            <a:ext cx="2209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61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1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685801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334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3" y="2133600"/>
            <a:ext cx="2801937" cy="443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29162"/>
            <a:ext cx="83058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Create New Account এ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4229100" y="3390900"/>
            <a:ext cx="3581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9123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8280" y="457201"/>
            <a:ext cx="682809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4" y="1560516"/>
            <a:ext cx="4114799" cy="491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752601"/>
            <a:ext cx="1371600" cy="338554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276600" y="1921878"/>
            <a:ext cx="838200" cy="10118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5672" y="2733811"/>
            <a:ext cx="1870364" cy="584775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address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1" y="3343870"/>
            <a:ext cx="1939636" cy="830997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Password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৮থেকে ৩২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81600" y="3810000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1871" y="4066310"/>
            <a:ext cx="1911929" cy="338554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19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3616036" y="3026199"/>
            <a:ext cx="689264" cy="4790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78982" y="2512368"/>
            <a:ext cx="1842655" cy="338554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354782" y="2743200"/>
            <a:ext cx="2951019" cy="1937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21872" y="4791488"/>
            <a:ext cx="1835729" cy="338554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/Gender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33800" y="49759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51272" y="5165656"/>
            <a:ext cx="1870364" cy="830997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g.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715000" y="5486400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5000" y="5606534"/>
            <a:ext cx="1524000" cy="830997"/>
          </a:xfrm>
          <a:prstGeom prst="rect">
            <a:avLst/>
          </a:prstGeom>
          <a:solidFill>
            <a:srgbClr val="FF9966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h. Create Account  এ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505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2033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  <p:bldP spid="14" grpId="0" animBg="1"/>
      <p:bldP spid="14" grpId="1" animBg="1"/>
      <p:bldP spid="19" grpId="0" animBg="1"/>
      <p:bldP spid="19" grpId="1" animBg="1"/>
      <p:bldP spid="23" grpId="0" animBg="1"/>
      <p:bldP spid="23" grpId="1" animBg="1"/>
      <p:bldP spid="28" grpId="0" animBg="1"/>
      <p:bldP spid="28" grpId="1" animBg="1"/>
      <p:bldP spid="30" grpId="0" build="allAtOnce" animBg="1"/>
      <p:bldP spid="30" grpId="1" build="allAtOnce" animBg="1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1" y="838200"/>
            <a:ext cx="4865687" cy="5257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953864"/>
            <a:ext cx="1870364" cy="338554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22964" y="1237565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0600" y="1272433"/>
            <a:ext cx="1794164" cy="338554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j.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9800" y="1477606"/>
            <a:ext cx="2514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1792063"/>
            <a:ext cx="1870364" cy="369332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62364" y="1752600"/>
            <a:ext cx="757237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10600" y="2214499"/>
            <a:ext cx="1821875" cy="584775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91200" y="2514600"/>
            <a:ext cx="27368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77000" y="2667000"/>
            <a:ext cx="1905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80311" y="3392270"/>
            <a:ext cx="1738744" cy="830997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46764" y="3686402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34400" y="4495807"/>
            <a:ext cx="1870364" cy="584775"/>
          </a:xfrm>
          <a:prstGeom prst="rect">
            <a:avLst/>
          </a:prstGeom>
          <a:solidFill>
            <a:srgbClr val="FF9966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m. Create My Account  এ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277100" y="4818965"/>
            <a:ext cx="1333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2-Point Star 15"/>
          <p:cNvSpPr/>
          <p:nvPr/>
        </p:nvSpPr>
        <p:spPr>
          <a:xfrm>
            <a:off x="1128045" y="4191000"/>
            <a:ext cx="2391010" cy="1524000"/>
          </a:xfrm>
          <a:prstGeom prst="star32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একাউন্টটি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হল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696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20" grpId="0" animBg="1"/>
      <p:bldP spid="20" grpId="1" animBg="1"/>
      <p:bldP spid="24" grpId="0" animBg="1"/>
      <p:bldP spid="24" grpId="1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7827227"/>
              </p:ext>
            </p:extLst>
          </p:nvPr>
        </p:nvGraphicFramePr>
        <p:xfrm>
          <a:off x="5684839" y="3208339"/>
          <a:ext cx="822325" cy="439737"/>
        </p:xfrm>
        <a:graphic>
          <a:graphicData uri="http://schemas.openxmlformats.org/presentationml/2006/ole">
            <p:oleObj spid="_x0000_s1050" name="Packager Shell Object" showAsIcon="1" r:id="rId4" imgW="822600" imgH="4402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75731" y="609601"/>
            <a:ext cx="6973368" cy="58477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34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D5A525-99E5-4D23-904D-F524521EFD0E}"/>
              </a:ext>
            </a:extLst>
          </p:cNvPr>
          <p:cNvSpPr/>
          <p:nvPr/>
        </p:nvSpPr>
        <p:spPr>
          <a:xfrm>
            <a:off x="1235120" y="1392072"/>
            <a:ext cx="4626593" cy="51179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যোগাযোগ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২৩/</a:t>
            </a:r>
            <a:r>
              <a:rPr lang="en-US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/১৯ </a:t>
            </a:r>
            <a:endParaRPr lang="bn-BD" sz="2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85B29F-C691-42E0-BD15-A01260985129}"/>
              </a:ext>
            </a:extLst>
          </p:cNvPr>
          <p:cNvSpPr/>
          <p:nvPr/>
        </p:nvSpPr>
        <p:spPr>
          <a:xfrm>
            <a:off x="6328013" y="1392073"/>
            <a:ext cx="5017828" cy="50496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b="1" dirty="0"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টুলু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কাদিরখোলা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০১৯৩৪-৫০৮১৬৭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E-mail:tulusarker81@gmail.com</a:t>
            </a: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xmlns="" id="{AA47006A-9199-46DF-BCC2-7288ABEDE240}"/>
              </a:ext>
            </a:extLst>
          </p:cNvPr>
          <p:cNvSpPr/>
          <p:nvPr/>
        </p:nvSpPr>
        <p:spPr>
          <a:xfrm>
            <a:off x="3643951" y="518616"/>
            <a:ext cx="4435523" cy="709684"/>
          </a:xfrm>
          <a:prstGeom prst="flowChartPreparation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22A0F9-E8BF-4E2A-BC84-AD4610A9B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0294" y="2306468"/>
            <a:ext cx="1722966" cy="203351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80DABC-7862-4837-BE12-24D529E26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886" y="1940413"/>
            <a:ext cx="1374642" cy="16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7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gggg.jpg">
            <a:extLst>
              <a:ext uri="{FF2B5EF4-FFF2-40B4-BE49-F238E27FC236}">
                <a16:creationId xmlns:a16="http://schemas.microsoft.com/office/drawing/2014/main" xmlns="" id="{FFCDB26F-A810-4602-A34A-87BEC77F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08" y="614149"/>
            <a:ext cx="4214512" cy="24389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5C01A6E-E5C8-4289-B2AA-10B1AC6DCE85}"/>
              </a:ext>
            </a:extLst>
          </p:cNvPr>
          <p:cNvSpPr/>
          <p:nvPr/>
        </p:nvSpPr>
        <p:spPr>
          <a:xfrm>
            <a:off x="1199130" y="504968"/>
            <a:ext cx="3823246" cy="2797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CE5EF3-F82D-4852-93A2-6134F1B1A043}"/>
              </a:ext>
            </a:extLst>
          </p:cNvPr>
          <p:cNvSpPr/>
          <p:nvPr/>
        </p:nvSpPr>
        <p:spPr>
          <a:xfrm>
            <a:off x="1147855" y="4127403"/>
            <a:ext cx="995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ধাপগুলো লেখ।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295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38300" y="513903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C:\Users\Motiar\Desktop\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295400"/>
            <a:ext cx="5029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691" y="381000"/>
            <a:ext cx="7384869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1" y="2133601"/>
            <a:ext cx="5638799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80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en-US" sz="80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80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</a:t>
            </a:r>
            <a:r>
              <a:rPr lang="en-US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1782864" y="4267200"/>
            <a:ext cx="8656537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দৈঘ্যসীমা</a:t>
            </a:r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4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endParaRPr lang="en-U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E:\MOTIAR\Motiar D. Content\Class Viii\Picture\পাট ১৯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899" y="1614432"/>
            <a:ext cx="6477000" cy="25907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72784" y="4578698"/>
            <a:ext cx="8358377" cy="1384995"/>
          </a:xfrm>
          <a:prstGeom prst="rect">
            <a:avLst/>
          </a:prstGeom>
          <a:solidFill>
            <a:srgbClr val="FFCC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ক্যারেকটর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2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098884">
            <a:off x="4251702" y="2886642"/>
            <a:ext cx="3880446" cy="646331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AZmn4500@2d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1596" y="4466774"/>
            <a:ext cx="8265404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48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E:\MOTIAR\Motiar D. Content\Class Viii\Picture\পাট ১৯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62150"/>
            <a:ext cx="54102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886199" y="2438401"/>
            <a:ext cx="23057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ABIR ROMAN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39062" y="2795320"/>
            <a:ext cx="776968" cy="16714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66109" y="3953691"/>
            <a:ext cx="8253002" cy="1446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44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1" y="2439571"/>
            <a:ext cx="3780511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A9BXsEm+</a:t>
            </a:r>
          </a:p>
        </p:txBody>
      </p:sp>
    </p:spTree>
    <p:extLst>
      <p:ext uri="{BB962C8B-B14F-4D97-AF65-F5344CB8AC3E}">
        <p14:creationId xmlns:p14="http://schemas.microsoft.com/office/powerpoint/2010/main" xmlns="" val="23319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685800"/>
            <a:ext cx="739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ই-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পাঠাতে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অবশ্যই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যা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প্রয়োজন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029201"/>
            <a:ext cx="6019800" cy="1323439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আইসটি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যন্ত্র</a:t>
            </a:r>
            <a:endParaRPr lang="en-US" sz="4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9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791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5388115"/>
            <a:ext cx="4800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২।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ইন্টারনেট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সংযোগ</a:t>
            </a:r>
            <a:endParaRPr lang="en-US" sz="4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1" name="Picture 2" descr="C:\Users\Motiar\Desktop\Capture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06715"/>
            <a:ext cx="5943600" cy="3052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05200" y="3962400"/>
            <a:ext cx="4800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৩। ই-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4000" b="1" dirty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ঠিকানা</a:t>
            </a:r>
            <a:endParaRPr lang="en-US" sz="4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1" y="2057400"/>
            <a:ext cx="679365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4564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D,contennt Picture 2\a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6705600" cy="2590800"/>
          </a:xfrm>
          <a:prstGeom prst="rect">
            <a:avLst/>
          </a:prstGeom>
          <a:ln w="571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2133600"/>
            <a:ext cx="0" cy="281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62229" y="533400"/>
            <a:ext cx="9015812" cy="769441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54900" y="5001161"/>
            <a:ext cx="7751100" cy="523220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33401"/>
            <a:ext cx="57912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Mozilla Firefox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4819472"/>
            <a:ext cx="784860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Yahoo mail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5426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609600"/>
            <a:ext cx="5638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1"/>
            <a:ext cx="7239000" cy="383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2819400" y="1600200"/>
            <a:ext cx="32004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16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950" y="609601"/>
            <a:ext cx="9203820" cy="584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Yahoo ID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টাইফ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5039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3810001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572000" y="2362200"/>
            <a:ext cx="2438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08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983" y="533401"/>
            <a:ext cx="8622707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Passwordবক্সে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44497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4572001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1295400"/>
            <a:ext cx="266700" cy="3200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69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50" y="513308"/>
            <a:ext cx="59055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৫। Sing In 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44497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52900" y="5486401"/>
            <a:ext cx="19431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429000" y="3124200"/>
            <a:ext cx="3733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51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0501" y="2610236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0501" y="259146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0501" y="2590808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0501" y="260839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0501" y="2589331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0981" y="2590808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62200" y="4800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633" y="1925832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09601"/>
            <a:ext cx="7772400" cy="120032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“Compose”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D,contennt Picture 2\em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71724"/>
            <a:ext cx="6934200" cy="395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rot="5400000">
            <a:off x="4372068" y="1857466"/>
            <a:ext cx="1847669" cy="17525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819400" y="3657600"/>
            <a:ext cx="2743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6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1026349"/>
            <a:ext cx="734039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To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734038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810004" y="1828801"/>
            <a:ext cx="1904997" cy="1828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90800" y="35814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3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609601"/>
            <a:ext cx="8001000" cy="15696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Cc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7000"/>
            <a:ext cx="7340389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114800" y="2057400"/>
            <a:ext cx="16764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90800" y="3657600"/>
            <a:ext cx="990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2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685800"/>
            <a:ext cx="7187989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340389" cy="3429000"/>
          </a:xfrm>
          <a:prstGeom prst="rect">
            <a:avLst/>
          </a:prstGeom>
          <a:ln w="28575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191000" y="1524000"/>
            <a:ext cx="17526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90800" y="35814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9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693004"/>
            <a:ext cx="80772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99" name="Picture 3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668776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3314700" y="1638300"/>
            <a:ext cx="26670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75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8004" y="717847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754560"/>
            <a:ext cx="77724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Send এ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160302"/>
            <a:ext cx="7238999" cy="340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4495800" y="5181600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65318" y="1600200"/>
            <a:ext cx="1192582" cy="3505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8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tiar\Desktop\yaho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79688"/>
            <a:ext cx="5975350" cy="3668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4376"/>
            <a:ext cx="8382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Sign Out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48600" y="5181600"/>
            <a:ext cx="762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5410200" y="2438400"/>
            <a:ext cx="31242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57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6144" y="614571"/>
            <a:ext cx="5486400" cy="21236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Light" pitchFamily="2" charset="0"/>
                <a:cs typeface="NikoshLight" pitchFamily="2" charset="0"/>
              </a:rPr>
              <a:t>জোড়ায়</a:t>
            </a:r>
            <a:r>
              <a:rPr lang="en-US" sz="6600" b="1" dirty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6600" b="1" dirty="0" err="1">
                <a:latin typeface="NikoshLight" pitchFamily="2" charset="0"/>
                <a:cs typeface="NikoshLight" pitchFamily="2" charset="0"/>
              </a:rPr>
              <a:t>কাজ</a:t>
            </a:r>
            <a:endParaRPr lang="en-US" sz="66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648201"/>
            <a:ext cx="8001000" cy="144655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পাঠাও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 descr="E:\MOTIAR\Flower\A_Pair_Kids_Making_Paper_Cutouts_Royalty_Free_Clipart_Picture_110305-168188-861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76400"/>
            <a:ext cx="3657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2C451E6-4ADD-483D-81A9-D78C3BED28F5}"/>
              </a:ext>
            </a:extLst>
          </p:cNvPr>
          <p:cNvSpPr/>
          <p:nvPr/>
        </p:nvSpPr>
        <p:spPr>
          <a:xfrm>
            <a:off x="9624225" y="614571"/>
            <a:ext cx="135966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9600" y="753070"/>
            <a:ext cx="3200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9493" y="2968580"/>
            <a:ext cx="6786749" cy="496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9493" y="3638281"/>
            <a:ext cx="9266829" cy="496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9493" y="4307982"/>
            <a:ext cx="9266829" cy="496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9493" y="2381517"/>
            <a:ext cx="6786749" cy="496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29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71800" y="2590801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2501" y="1617714"/>
            <a:ext cx="4876800" cy="231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2499" y="4118857"/>
            <a:ext cx="10020299" cy="1446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তালুতে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00" y="501195"/>
            <a:ext cx="4876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91D580-B58B-45EF-879F-80633353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76" y="538081"/>
            <a:ext cx="5036023" cy="34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77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 bwMode="auto">
          <a:xfrm>
            <a:off x="3977310" y="1719263"/>
            <a:ext cx="6477000" cy="3657600"/>
          </a:xfrm>
          <a:prstGeom prst="leftArrow">
            <a:avLst>
              <a:gd name="adj1" fmla="val 59859"/>
              <a:gd name="adj2" fmla="val 50000"/>
            </a:avLst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78796" y="4811282"/>
            <a:ext cx="7345420" cy="94858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2" descr="E:\MOTIAR\D,contennt Picture 2\e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488" y="2261193"/>
            <a:ext cx="3835021" cy="2335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097BA09E-E897-4AFE-B56C-C005FDECAE99}"/>
              </a:ext>
            </a:extLst>
          </p:cNvPr>
          <p:cNvSpPr/>
          <p:nvPr/>
        </p:nvSpPr>
        <p:spPr>
          <a:xfrm>
            <a:off x="878234" y="795977"/>
            <a:ext cx="10149840" cy="1103194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বিষয়......</a:t>
            </a: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6091" y="4871102"/>
            <a:ext cx="6546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ই-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মেইল</a:t>
            </a:r>
            <a:endParaRPr lang="en-US" sz="5400" b="1" spc="50" dirty="0">
              <a:ln w="11430">
                <a:solidFill>
                  <a:srgbClr val="FF33CC"/>
                </a:solidFill>
              </a:ln>
              <a:solidFill>
                <a:srgbClr val="AAB8E2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944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se-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6" y="1675989"/>
            <a:ext cx="9143999" cy="4345357"/>
          </a:xfrm>
          <a:prstGeom prst="rect">
            <a:avLst/>
          </a:prstGeom>
        </p:spPr>
      </p:pic>
      <p:pic>
        <p:nvPicPr>
          <p:cNvPr id="5" name="Content Placeholder 4" descr="G:\msl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1525" y="1675989"/>
            <a:ext cx="4800600" cy="454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Desktop\mizanur\39239_o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8125" y="1675989"/>
            <a:ext cx="4327525" cy="434535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CEF27F5-C730-456C-BF55-BAE7114D2EAD}"/>
              </a:ext>
            </a:extLst>
          </p:cNvPr>
          <p:cNvSpPr/>
          <p:nvPr/>
        </p:nvSpPr>
        <p:spPr>
          <a:xfrm>
            <a:off x="873457" y="486139"/>
            <a:ext cx="10017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</a:t>
            </a:r>
            <a:endParaRPr lang="en-US" sz="1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525574-86EF-4080-851F-0CEA38B10574}"/>
              </a:ext>
            </a:extLst>
          </p:cNvPr>
          <p:cNvSpPr txBox="1"/>
          <p:nvPr/>
        </p:nvSpPr>
        <p:spPr>
          <a:xfrm>
            <a:off x="1727616" y="488004"/>
            <a:ext cx="2895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3596B7-58AA-4785-9198-0F3D28C43BDB}"/>
              </a:ext>
            </a:extLst>
          </p:cNvPr>
          <p:cNvSpPr txBox="1"/>
          <p:nvPr/>
        </p:nvSpPr>
        <p:spPr>
          <a:xfrm>
            <a:off x="1693433" y="1256797"/>
            <a:ext cx="4648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5C92FB-8863-47D4-AB50-2CE2966C4C6F}"/>
              </a:ext>
            </a:extLst>
          </p:cNvPr>
          <p:cNvSpPr/>
          <p:nvPr/>
        </p:nvSpPr>
        <p:spPr>
          <a:xfrm>
            <a:off x="1366312" y="2121137"/>
            <a:ext cx="85556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28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3888" indent="-623888" algn="just">
              <a:defRPr/>
            </a:pPr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623888" indent="-623888" algn="just">
              <a:defRPr/>
            </a:pPr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ই-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623888" indent="-623888" algn="just">
              <a:defRPr/>
            </a:pP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23888" indent="-623888" algn="just">
              <a:defRPr/>
            </a:pP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BD" sz="1400" dirty="0">
              <a:ln w="18415" cmpd="sng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en-US" dirty="0">
              <a:ln w="18415" cmpd="sng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9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070" y="4903086"/>
            <a:ext cx="845820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মূহুর্তের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508365"/>
            <a:ext cx="56388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7" t="2379" r="11729" b="4493"/>
          <a:stretch/>
        </p:blipFill>
        <p:spPr bwMode="auto">
          <a:xfrm flipH="1">
            <a:off x="3694449" y="2234680"/>
            <a:ext cx="3343701" cy="22655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78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941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111" y="1313523"/>
            <a:ext cx="1062598" cy="9873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256943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054974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88737" y="1698814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85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4600" y="304801"/>
            <a:ext cx="678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5001162"/>
            <a:ext cx="7848600" cy="830997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5707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2600" y="263939"/>
            <a:ext cx="2166199" cy="22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88986" y="329780"/>
            <a:ext cx="3069414" cy="2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22657" y="263939"/>
            <a:ext cx="2900363" cy="21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972286"/>
            <a:ext cx="23622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972286"/>
            <a:ext cx="23622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972286"/>
            <a:ext cx="23622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8494A8-6B98-4AD0-9FD7-F5705AB3EC37}"/>
              </a:ext>
            </a:extLst>
          </p:cNvPr>
          <p:cNvSpPr/>
          <p:nvPr/>
        </p:nvSpPr>
        <p:spPr>
          <a:xfrm>
            <a:off x="2129050" y="2795107"/>
            <a:ext cx="687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1812936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5989" y="914400"/>
            <a:ext cx="6793655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3985" y="2209800"/>
            <a:ext cx="6984031" cy="2123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এটি</a:t>
            </a:r>
            <a:r>
              <a:rPr lang="en-US" sz="6600" dirty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কোন</a:t>
            </a:r>
            <a:r>
              <a:rPr lang="en-US" sz="6600" dirty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ধরনের</a:t>
            </a:r>
            <a:r>
              <a:rPr lang="en-US" sz="6600" dirty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6600" dirty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209800"/>
            <a:ext cx="8077200" cy="1754326"/>
          </a:xfrm>
          <a:prstGeom prst="rect">
            <a:avLst/>
          </a:prstGeom>
          <a:solidFill>
            <a:srgbClr val="FFCCCC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5400" dirty="0" err="1"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5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5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5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5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5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>
                <a:latin typeface="NikoshLightBAN" pitchFamily="2" charset="0"/>
                <a:cs typeface="NikoshLightBAN" pitchFamily="2" charset="0"/>
              </a:rPr>
              <a:t>কীভাবে</a:t>
            </a:r>
            <a:r>
              <a:rPr lang="en-US" sz="54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>
                <a:latin typeface="NikoshLightBAN" pitchFamily="2" charset="0"/>
                <a:cs typeface="NikoshLightBAN" pitchFamily="2" charset="0"/>
              </a:rPr>
              <a:t>পাই</a:t>
            </a:r>
            <a:r>
              <a:rPr lang="en-US" sz="5400" dirty="0">
                <a:latin typeface="NikoshLightBAN" pitchFamily="2" charset="0"/>
                <a:cs typeface="NikoshLight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4436" y="2540306"/>
            <a:ext cx="807720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ই-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54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819493"/>
            <a:ext cx="5334000" cy="830997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684</Words>
  <Application>Microsoft Office PowerPoint</Application>
  <PresentationFormat>Custom</PresentationFormat>
  <Paragraphs>143</Paragraphs>
  <Slides>40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NIRJHAR</cp:lastModifiedBy>
  <cp:revision>235</cp:revision>
  <dcterms:created xsi:type="dcterms:W3CDTF">2019-09-13T02:16:23Z</dcterms:created>
  <dcterms:modified xsi:type="dcterms:W3CDTF">2019-11-21T12:56:16Z</dcterms:modified>
</cp:coreProperties>
</file>