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87" r:id="rId3"/>
    <p:sldId id="286" r:id="rId4"/>
    <p:sldId id="257" r:id="rId5"/>
    <p:sldId id="289" r:id="rId6"/>
    <p:sldId id="282" r:id="rId7"/>
    <p:sldId id="288" r:id="rId8"/>
    <p:sldId id="284" r:id="rId9"/>
    <p:sldId id="290" r:id="rId10"/>
    <p:sldId id="291" r:id="rId11"/>
    <p:sldId id="258" r:id="rId12"/>
    <p:sldId id="294" r:id="rId13"/>
    <p:sldId id="26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4AD9D-F74E-454A-8400-5E0EAB370F7D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F5A8A-C3D2-41F4-9FC1-F2D4F9400A22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DE2290-C2E6-406F-86DF-68578DAC15FC}" type="parTrans" cxnId="{1C8F51F7-83C0-4AA8-B586-F8066518B930}">
      <dgm:prSet/>
      <dgm:spPr/>
      <dgm:t>
        <a:bodyPr/>
        <a:lstStyle/>
        <a:p>
          <a:endParaRPr lang="en-US"/>
        </a:p>
      </dgm:t>
    </dgm:pt>
    <dgm:pt modelId="{4807EF8F-6F63-4CA3-90E3-78EB00420C04}" type="sibTrans" cxnId="{1C8F51F7-83C0-4AA8-B586-F8066518B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53E52C-3F57-4C11-A8C6-E7563B535D8F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369D6E2-147E-4FDB-BC4F-327A571FE9B7}" type="parTrans" cxnId="{D62B5F06-9F5E-47C9-99E4-1BC786D7FE0D}">
      <dgm:prSet/>
      <dgm:spPr/>
      <dgm:t>
        <a:bodyPr/>
        <a:lstStyle/>
        <a:p>
          <a:endParaRPr lang="en-US"/>
        </a:p>
      </dgm:t>
    </dgm:pt>
    <dgm:pt modelId="{91862058-E0EE-470E-AFB9-B3A24947E399}" type="sibTrans" cxnId="{D62B5F06-9F5E-47C9-99E4-1BC786D7FE0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D567AA0-6594-4D23-B046-A7D284F55C7B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সাহিত্য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E566F5-5435-433F-B3A3-1CE1C64F8ACA}" type="parTrans" cxnId="{55702C9D-039A-4FDC-9848-A5E5674FA635}">
      <dgm:prSet/>
      <dgm:spPr/>
      <dgm:t>
        <a:bodyPr/>
        <a:lstStyle/>
        <a:p>
          <a:endParaRPr lang="en-US"/>
        </a:p>
      </dgm:t>
    </dgm:pt>
    <dgm:pt modelId="{00FD3F46-5C28-48D3-967D-67240314B5B4}" type="sibTrans" cxnId="{55702C9D-039A-4FDC-9848-A5E5674FA635}">
      <dgm:prSet/>
      <dgm:spPr/>
      <dgm:t>
        <a:bodyPr/>
        <a:lstStyle/>
        <a:p>
          <a:endParaRPr lang="en-US"/>
        </a:p>
      </dgm:t>
    </dgm:pt>
    <dgm:pt modelId="{A794DDFD-DDF3-47CE-9182-88FCE472A26A}" type="pres">
      <dgm:prSet presAssocID="{5E74AD9D-F74E-454A-8400-5E0EAB370F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28391-D0E0-4EE2-BD26-C8E5B6CEE8EF}" type="pres">
      <dgm:prSet presAssocID="{397F5A8A-C3D2-41F4-9FC1-F2D4F9400A22}" presName="composite" presStyleCnt="0"/>
      <dgm:spPr/>
    </dgm:pt>
    <dgm:pt modelId="{1EA4407B-A8EB-4A88-AA4A-CFDF3C1D348D}" type="pres">
      <dgm:prSet presAssocID="{397F5A8A-C3D2-41F4-9FC1-F2D4F9400A22}" presName="imagSh" presStyleLbl="bgImgPlace1" presStyleIdx="0" presStyleCnt="3" custScaleX="127517" custScaleY="116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E3FF2F80-BAC1-4F15-B59D-16AE30862BE5}" type="pres">
      <dgm:prSet presAssocID="{397F5A8A-C3D2-41F4-9FC1-F2D4F9400A22}" presName="txNode" presStyleLbl="node1" presStyleIdx="0" presStyleCnt="3" custScaleX="117177" custScaleY="34027" custLinFactNeighborX="757" custLinFactNeighborY="15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4E21-D313-47D7-AF74-BAD981A500D9}" type="pres">
      <dgm:prSet presAssocID="{4807EF8F-6F63-4CA3-90E3-78EB00420C0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E6F1C93-0C1C-4220-BEE5-263370199B3E}" type="pres">
      <dgm:prSet presAssocID="{4807EF8F-6F63-4CA3-90E3-78EB00420C04}" presName="connTx" presStyleLbl="sibTrans2D1" presStyleIdx="0" presStyleCnt="2"/>
      <dgm:spPr/>
      <dgm:t>
        <a:bodyPr/>
        <a:lstStyle/>
        <a:p>
          <a:endParaRPr lang="en-US"/>
        </a:p>
      </dgm:t>
    </dgm:pt>
    <dgm:pt modelId="{0CD5839C-CD86-40FC-AB45-B4EDF52EC777}" type="pres">
      <dgm:prSet presAssocID="{4153E52C-3F57-4C11-A8C6-E7563B535D8F}" presName="composite" presStyleCnt="0"/>
      <dgm:spPr/>
    </dgm:pt>
    <dgm:pt modelId="{85239D56-2138-4BD9-8396-C9A3A709D7D9}" type="pres">
      <dgm:prSet presAssocID="{4153E52C-3F57-4C11-A8C6-E7563B535D8F}" presName="imagSh" presStyleLbl="bgImgPlace1" presStyleIdx="1" presStyleCnt="3" custScaleX="141659" custScaleY="132752" custLinFactNeighborX="-2272" custLinFactNeighborY="-1967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4F03ADE1-B971-4245-B567-3A13EB33DE74}" type="pres">
      <dgm:prSet presAssocID="{4153E52C-3F57-4C11-A8C6-E7563B535D8F}" presName="txNode" presStyleLbl="node1" presStyleIdx="1" presStyleCnt="3" custScaleX="117177" custScaleY="38710" custLinFactNeighborX="3806" custLinFactNeighborY="9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68124-D956-42D8-9C35-373A6D908822}" type="pres">
      <dgm:prSet presAssocID="{91862058-E0EE-470E-AFB9-B3A24947E39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15065F1-9A48-4BD1-822B-B8D836574EBD}" type="pres">
      <dgm:prSet presAssocID="{91862058-E0EE-470E-AFB9-B3A24947E399}" presName="connTx" presStyleLbl="sibTrans2D1" presStyleIdx="1" presStyleCnt="2"/>
      <dgm:spPr/>
      <dgm:t>
        <a:bodyPr/>
        <a:lstStyle/>
        <a:p>
          <a:endParaRPr lang="en-US"/>
        </a:p>
      </dgm:t>
    </dgm:pt>
    <dgm:pt modelId="{706DA41C-4BAE-403E-9911-1076D06F1606}" type="pres">
      <dgm:prSet presAssocID="{FD567AA0-6594-4D23-B046-A7D284F55C7B}" presName="composite" presStyleCnt="0"/>
      <dgm:spPr/>
    </dgm:pt>
    <dgm:pt modelId="{8ACBF8C6-56E1-4512-969C-AA8C990AD99C}" type="pres">
      <dgm:prSet presAssocID="{FD567AA0-6594-4D23-B046-A7D284F55C7B}" presName="imagSh" presStyleLbl="bgImgPlace1" presStyleIdx="2" presStyleCnt="3" custScaleX="144240" custScaleY="118271" custLinFactNeighborX="-9943" custLinFactNeighborY="-92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0691A2A-3A4E-4DBA-AC78-EB43C35C49D5}" type="pres">
      <dgm:prSet presAssocID="{FD567AA0-6594-4D23-B046-A7D284F55C7B}" presName="txNode" presStyleLbl="node1" presStyleIdx="2" presStyleCnt="3" custScaleX="115914" custScaleY="45654" custLinFactNeighborX="-11864" custLinFactNeighborY="17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8F51F7-83C0-4AA8-B586-F8066518B930}" srcId="{5E74AD9D-F74E-454A-8400-5E0EAB370F7D}" destId="{397F5A8A-C3D2-41F4-9FC1-F2D4F9400A22}" srcOrd="0" destOrd="0" parTransId="{05DE2290-C2E6-406F-86DF-68578DAC15FC}" sibTransId="{4807EF8F-6F63-4CA3-90E3-78EB00420C04}"/>
    <dgm:cxn modelId="{31608A73-FD89-41BC-8E99-38AE71CDD4F0}" type="presOf" srcId="{4153E52C-3F57-4C11-A8C6-E7563B535D8F}" destId="{4F03ADE1-B971-4245-B567-3A13EB33DE74}" srcOrd="0" destOrd="0" presId="urn:microsoft.com/office/officeart/2005/8/layout/hProcess10"/>
    <dgm:cxn modelId="{5B4920A1-04EF-44F5-85A9-808CD39DBF07}" type="presOf" srcId="{91862058-E0EE-470E-AFB9-B3A24947E399}" destId="{F15065F1-9A48-4BD1-822B-B8D836574EBD}" srcOrd="1" destOrd="0" presId="urn:microsoft.com/office/officeart/2005/8/layout/hProcess10"/>
    <dgm:cxn modelId="{A27F5410-C8C1-4215-952A-49C2B86F1E3E}" type="presOf" srcId="{4807EF8F-6F63-4CA3-90E3-78EB00420C04}" destId="{EE6F1C93-0C1C-4220-BEE5-263370199B3E}" srcOrd="1" destOrd="0" presId="urn:microsoft.com/office/officeart/2005/8/layout/hProcess10"/>
    <dgm:cxn modelId="{55702C9D-039A-4FDC-9848-A5E5674FA635}" srcId="{5E74AD9D-F74E-454A-8400-5E0EAB370F7D}" destId="{FD567AA0-6594-4D23-B046-A7D284F55C7B}" srcOrd="2" destOrd="0" parTransId="{C5E566F5-5435-433F-B3A3-1CE1C64F8ACA}" sibTransId="{00FD3F46-5C28-48D3-967D-67240314B5B4}"/>
    <dgm:cxn modelId="{4C97CF57-7140-45DE-9D54-D561F8422328}" type="presOf" srcId="{FD567AA0-6594-4D23-B046-A7D284F55C7B}" destId="{20691A2A-3A4E-4DBA-AC78-EB43C35C49D5}" srcOrd="0" destOrd="0" presId="urn:microsoft.com/office/officeart/2005/8/layout/hProcess10"/>
    <dgm:cxn modelId="{0D0FAF46-1FB0-46DF-BC0D-98CBB9F85103}" type="presOf" srcId="{5E74AD9D-F74E-454A-8400-5E0EAB370F7D}" destId="{A794DDFD-DDF3-47CE-9182-88FCE472A26A}" srcOrd="0" destOrd="0" presId="urn:microsoft.com/office/officeart/2005/8/layout/hProcess10"/>
    <dgm:cxn modelId="{FD1E8DE8-71CB-404E-B6E5-D7991CD12596}" type="presOf" srcId="{4807EF8F-6F63-4CA3-90E3-78EB00420C04}" destId="{48EF4E21-D313-47D7-AF74-BAD981A500D9}" srcOrd="0" destOrd="0" presId="urn:microsoft.com/office/officeart/2005/8/layout/hProcess10"/>
    <dgm:cxn modelId="{A784F527-2FCE-4000-89EA-D8BAD4C1C203}" type="presOf" srcId="{91862058-E0EE-470E-AFB9-B3A24947E399}" destId="{78F68124-D956-42D8-9C35-373A6D908822}" srcOrd="0" destOrd="0" presId="urn:microsoft.com/office/officeart/2005/8/layout/hProcess10"/>
    <dgm:cxn modelId="{B4CA8F5B-A9B9-457F-B10C-2B12EBF90310}" type="presOf" srcId="{397F5A8A-C3D2-41F4-9FC1-F2D4F9400A22}" destId="{E3FF2F80-BAC1-4F15-B59D-16AE30862BE5}" srcOrd="0" destOrd="0" presId="urn:microsoft.com/office/officeart/2005/8/layout/hProcess10"/>
    <dgm:cxn modelId="{D62B5F06-9F5E-47C9-99E4-1BC786D7FE0D}" srcId="{5E74AD9D-F74E-454A-8400-5E0EAB370F7D}" destId="{4153E52C-3F57-4C11-A8C6-E7563B535D8F}" srcOrd="1" destOrd="0" parTransId="{8369D6E2-147E-4FDB-BC4F-327A571FE9B7}" sibTransId="{91862058-E0EE-470E-AFB9-B3A24947E399}"/>
    <dgm:cxn modelId="{AD142DF7-E80F-40B6-BE9C-B15B1AEE8163}" type="presParOf" srcId="{A794DDFD-DDF3-47CE-9182-88FCE472A26A}" destId="{96428391-D0E0-4EE2-BD26-C8E5B6CEE8EF}" srcOrd="0" destOrd="0" presId="urn:microsoft.com/office/officeart/2005/8/layout/hProcess10"/>
    <dgm:cxn modelId="{C8A92F08-0590-448E-A679-C7ADB26C9146}" type="presParOf" srcId="{96428391-D0E0-4EE2-BD26-C8E5B6CEE8EF}" destId="{1EA4407B-A8EB-4A88-AA4A-CFDF3C1D348D}" srcOrd="0" destOrd="0" presId="urn:microsoft.com/office/officeart/2005/8/layout/hProcess10"/>
    <dgm:cxn modelId="{9C64E5FD-BD51-4590-9E0D-2694CA7AB8F2}" type="presParOf" srcId="{96428391-D0E0-4EE2-BD26-C8E5B6CEE8EF}" destId="{E3FF2F80-BAC1-4F15-B59D-16AE30862BE5}" srcOrd="1" destOrd="0" presId="urn:microsoft.com/office/officeart/2005/8/layout/hProcess10"/>
    <dgm:cxn modelId="{D90064BC-CC9F-4124-B615-66E38129BCC8}" type="presParOf" srcId="{A794DDFD-DDF3-47CE-9182-88FCE472A26A}" destId="{48EF4E21-D313-47D7-AF74-BAD981A500D9}" srcOrd="1" destOrd="0" presId="urn:microsoft.com/office/officeart/2005/8/layout/hProcess10"/>
    <dgm:cxn modelId="{F097EF62-19D9-4FBC-8177-304E661FC1B6}" type="presParOf" srcId="{48EF4E21-D313-47D7-AF74-BAD981A500D9}" destId="{EE6F1C93-0C1C-4220-BEE5-263370199B3E}" srcOrd="0" destOrd="0" presId="urn:microsoft.com/office/officeart/2005/8/layout/hProcess10"/>
    <dgm:cxn modelId="{A89BA8DD-272A-43E4-A641-B6DA9F54D020}" type="presParOf" srcId="{A794DDFD-DDF3-47CE-9182-88FCE472A26A}" destId="{0CD5839C-CD86-40FC-AB45-B4EDF52EC777}" srcOrd="2" destOrd="0" presId="urn:microsoft.com/office/officeart/2005/8/layout/hProcess10"/>
    <dgm:cxn modelId="{F7CDA621-1674-4FFE-8856-459371662841}" type="presParOf" srcId="{0CD5839C-CD86-40FC-AB45-B4EDF52EC777}" destId="{85239D56-2138-4BD9-8396-C9A3A709D7D9}" srcOrd="0" destOrd="0" presId="urn:microsoft.com/office/officeart/2005/8/layout/hProcess10"/>
    <dgm:cxn modelId="{30B40B32-469A-491C-A68C-107579C3CF96}" type="presParOf" srcId="{0CD5839C-CD86-40FC-AB45-B4EDF52EC777}" destId="{4F03ADE1-B971-4245-B567-3A13EB33DE74}" srcOrd="1" destOrd="0" presId="urn:microsoft.com/office/officeart/2005/8/layout/hProcess10"/>
    <dgm:cxn modelId="{05851BCB-A14D-4259-971B-14BFFF68A3A0}" type="presParOf" srcId="{A794DDFD-DDF3-47CE-9182-88FCE472A26A}" destId="{78F68124-D956-42D8-9C35-373A6D908822}" srcOrd="3" destOrd="0" presId="urn:microsoft.com/office/officeart/2005/8/layout/hProcess10"/>
    <dgm:cxn modelId="{CB5EC875-ED97-4BF3-A31A-98C344277E42}" type="presParOf" srcId="{78F68124-D956-42D8-9C35-373A6D908822}" destId="{F15065F1-9A48-4BD1-822B-B8D836574EBD}" srcOrd="0" destOrd="0" presId="urn:microsoft.com/office/officeart/2005/8/layout/hProcess10"/>
    <dgm:cxn modelId="{0E248835-ABE0-42FF-8E13-E2D18DA736A9}" type="presParOf" srcId="{A794DDFD-DDF3-47CE-9182-88FCE472A26A}" destId="{706DA41C-4BAE-403E-9911-1076D06F1606}" srcOrd="4" destOrd="0" presId="urn:microsoft.com/office/officeart/2005/8/layout/hProcess10"/>
    <dgm:cxn modelId="{A250EFDC-94DD-4D3C-B247-D1FDB44D55F8}" type="presParOf" srcId="{706DA41C-4BAE-403E-9911-1076D06F1606}" destId="{8ACBF8C6-56E1-4512-969C-AA8C990AD99C}" srcOrd="0" destOrd="0" presId="urn:microsoft.com/office/officeart/2005/8/layout/hProcess10"/>
    <dgm:cxn modelId="{B92A7F8E-81C6-491E-8331-FA1F0CFED35D}" type="presParOf" srcId="{706DA41C-4BAE-403E-9911-1076D06F1606}" destId="{20691A2A-3A4E-4DBA-AC78-EB43C35C49D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4407B-A8EB-4A88-AA4A-CFDF3C1D348D}">
      <dsp:nvSpPr>
        <dsp:cNvPr id="0" name=""/>
        <dsp:cNvSpPr/>
      </dsp:nvSpPr>
      <dsp:spPr>
        <a:xfrm>
          <a:off x="717" y="1325929"/>
          <a:ext cx="1643991" cy="14989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F2F80-BAC1-4F15-B59D-16AE30862BE5}">
      <dsp:nvSpPr>
        <dsp:cNvPr id="0" name=""/>
        <dsp:cNvSpPr/>
      </dsp:nvSpPr>
      <dsp:spPr>
        <a:xfrm>
          <a:off x="287005" y="2829646"/>
          <a:ext cx="1510684" cy="43868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ক্লাব</a:t>
          </a:r>
          <a:endParaRPr lang="en-US" sz="1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9854" y="2842495"/>
        <a:ext cx="1484986" cy="412989"/>
      </dsp:txXfrm>
    </dsp:sp>
    <dsp:sp modelId="{48EF4E21-D313-47D7-AF74-BAD981A500D9}">
      <dsp:nvSpPr>
        <dsp:cNvPr id="0" name=""/>
        <dsp:cNvSpPr/>
      </dsp:nvSpPr>
      <dsp:spPr>
        <a:xfrm rot="21285287">
          <a:off x="1859011" y="1815460"/>
          <a:ext cx="215657" cy="309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NikoshBAN" pitchFamily="2" charset="0"/>
            <a:cs typeface="NikoshBAN" pitchFamily="2" charset="0"/>
          </a:endParaRPr>
        </a:p>
      </dsp:txBody>
      <dsp:txXfrm>
        <a:off x="1859146" y="1880374"/>
        <a:ext cx="150960" cy="185870"/>
      </dsp:txXfrm>
    </dsp:sp>
    <dsp:sp modelId="{85239D56-2138-4BD9-8396-C9A3A709D7D9}">
      <dsp:nvSpPr>
        <dsp:cNvPr id="0" name=""/>
        <dsp:cNvSpPr/>
      </dsp:nvSpPr>
      <dsp:spPr>
        <a:xfrm>
          <a:off x="2258292" y="1004024"/>
          <a:ext cx="1826315" cy="17114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3ADE1-B971-4245-B567-3A13EB33DE74}">
      <dsp:nvSpPr>
        <dsp:cNvPr id="0" name=""/>
        <dsp:cNvSpPr/>
      </dsp:nvSpPr>
      <dsp:spPr>
        <a:xfrm>
          <a:off x="2704342" y="2753861"/>
          <a:ext cx="1510684" cy="49906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ক্লাব</a:t>
          </a:r>
          <a:endParaRPr lang="en-US" sz="1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18959" y="2768478"/>
        <a:ext cx="1481450" cy="469828"/>
      </dsp:txXfrm>
    </dsp:sp>
    <dsp:sp modelId="{78F68124-D956-42D8-9C35-373A6D908822}">
      <dsp:nvSpPr>
        <dsp:cNvPr id="0" name=""/>
        <dsp:cNvSpPr/>
      </dsp:nvSpPr>
      <dsp:spPr>
        <a:xfrm rot="98406">
          <a:off x="4243060" y="1737826"/>
          <a:ext cx="158550" cy="309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NikoshBAN" pitchFamily="2" charset="0"/>
            <a:cs typeface="NikoshBAN" pitchFamily="2" charset="0"/>
          </a:endParaRPr>
        </a:p>
      </dsp:txBody>
      <dsp:txXfrm>
        <a:off x="4243070" y="1799102"/>
        <a:ext cx="110985" cy="185870"/>
      </dsp:txXfrm>
    </dsp:sp>
    <dsp:sp modelId="{8ACBF8C6-56E1-4512-969C-AA8C990AD99C}">
      <dsp:nvSpPr>
        <dsp:cNvPr id="0" name=""/>
        <dsp:cNvSpPr/>
      </dsp:nvSpPr>
      <dsp:spPr>
        <a:xfrm>
          <a:off x="4537423" y="1163105"/>
          <a:ext cx="1859590" cy="15247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91A2A-3A4E-4DBA-AC78-EB43C35C49D5}">
      <dsp:nvSpPr>
        <dsp:cNvPr id="0" name=""/>
        <dsp:cNvSpPr/>
      </dsp:nvSpPr>
      <dsp:spPr>
        <a:xfrm>
          <a:off x="4905126" y="2753871"/>
          <a:ext cx="1494401" cy="58858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সাহিত্য ক্লাব</a:t>
          </a:r>
          <a:endParaRPr lang="en-US" sz="1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22365" y="2771110"/>
        <a:ext cx="1459923" cy="554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বিনিময়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শিক্ষার্থীদের উদ্দেশে বলেবেন ’ ছবিগুলো দেখে চিন্তা করে বল আজ আমরা কী নিয়ে আলোচনা করতে যাচ্ছি?’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লক্ষ্ করতে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ফল অতীব জরুরী।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</a:t>
            </a:r>
            <a:r>
              <a:rPr lang="bn-BD" baseline="0" dirty="0" smtClean="0"/>
              <a:t> থেকে শিক্ষার্থী এই প্রশ্নের উত্তর নিজে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9652" y="304800"/>
            <a:ext cx="5410200" cy="12954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9600" b="1" dirty="0">
              <a:ln w="0"/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41052" y="1752600"/>
            <a:ext cx="5638800" cy="4823797"/>
            <a:chOff x="1955364" y="1600200"/>
            <a:chExt cx="6084452" cy="5657779"/>
          </a:xfrm>
        </p:grpSpPr>
        <p:grpSp>
          <p:nvGrpSpPr>
            <p:cNvPr id="7" name="Group 6"/>
            <p:cNvGrpSpPr/>
            <p:nvPr/>
          </p:nvGrpSpPr>
          <p:grpSpPr>
            <a:xfrm>
              <a:off x="1955364" y="1600200"/>
              <a:ext cx="6084452" cy="5657779"/>
              <a:chOff x="1066800" y="1214508"/>
              <a:chExt cx="6084452" cy="565777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4" t="23491" r="9140" b="48207"/>
              <a:stretch/>
            </p:blipFill>
            <p:spPr>
              <a:xfrm>
                <a:off x="1066800" y="1214508"/>
                <a:ext cx="6084452" cy="5657779"/>
              </a:xfrm>
              <a:prstGeom prst="round2SameRect">
                <a:avLst/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34625" flipH="1">
                <a:off x="4380581" y="3689474"/>
                <a:ext cx="2293145" cy="229314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4625" flipH="1">
              <a:off x="2412390" y="2392870"/>
              <a:ext cx="1747939" cy="17479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1891542"/>
              </p:ext>
            </p:extLst>
          </p:nvPr>
        </p:nvGraphicFramePr>
        <p:xfrm>
          <a:off x="1447800" y="381000"/>
          <a:ext cx="65532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533400" y="381000"/>
            <a:ext cx="6781800" cy="914400"/>
          </a:xfrm>
          <a:prstGeom prst="wedgeRoundRectCallout">
            <a:avLst>
              <a:gd name="adj1" fmla="val -17691"/>
              <a:gd name="adj2" fmla="val 908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ক্লাবে শুধু শারীরিকভাবে উপস্থিত থেকে অংশগ্রহণ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হত।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343400" y="3505200"/>
            <a:ext cx="4267200" cy="3078423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ভিত্তিক ক্লাবে শারীরিকভাবে উপস্থিত না থেকেও যেকোন জায়গা থেকে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অংশগ্রহণ করা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33901" y="3726123"/>
            <a:ext cx="3810000" cy="2857500"/>
            <a:chOff x="1133901" y="3726123"/>
            <a:chExt cx="3810000" cy="2857500"/>
          </a:xfrm>
        </p:grpSpPr>
        <p:grpSp>
          <p:nvGrpSpPr>
            <p:cNvPr id="5" name="Group 4"/>
            <p:cNvGrpSpPr/>
            <p:nvPr/>
          </p:nvGrpSpPr>
          <p:grpSpPr>
            <a:xfrm>
              <a:off x="1133901" y="3726123"/>
              <a:ext cx="3810000" cy="2857500"/>
              <a:chOff x="1133901" y="3726123"/>
              <a:chExt cx="3810000" cy="28575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3901" y="3726123"/>
                <a:ext cx="3810000" cy="28575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112500"/>
              </a:effectLst>
              <a:scene3d>
                <a:camera prst="perspectiveContrastingRightFacing"/>
                <a:lightRig rig="threePt" dir="t"/>
              </a:scene3d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400" y="5178685"/>
                <a:ext cx="609600" cy="72248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5760852"/>
              <a:ext cx="609600" cy="7224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2709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1419" y="540603"/>
            <a:ext cx="342593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>
                <a:ea typeface="Calibri"/>
                <a:cs typeface="NikoshBAN"/>
              </a:rPr>
              <a:t>জোড়ায় কাজ </a:t>
            </a:r>
            <a:endParaRPr lang="en-US" sz="4400" b="1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865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ইন্টারনেট কীভাবে তোমাদের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লেখাপড়ার কাজে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সাহায্য করতে পারে তার ৫টি দিক আলোচনা করে লেখ।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90" y="762000"/>
            <a:ext cx="84537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ea typeface="Calibri"/>
                <a:cs typeface="NikoshBAN"/>
              </a:rPr>
              <a:t>1.  </a:t>
            </a:r>
            <a:r>
              <a:rPr lang="bn-IN" sz="2000" dirty="0" smtClean="0">
                <a:ea typeface="Calibri"/>
                <a:cs typeface="NikoshBAN"/>
              </a:rPr>
              <a:t>কিসের মাধ্যমে একটি নতুন জগৎ উন্মোচিত হয়েছে? </a:t>
            </a:r>
            <a:endParaRPr lang="bn-BD" sz="2000" dirty="0" smtClean="0">
              <a:ea typeface="Calibri"/>
              <a:cs typeface="NikoshBAN"/>
            </a:endParaRPr>
          </a:p>
          <a:p>
            <a:endParaRPr lang="bn-IN" sz="2000" dirty="0" smtClean="0">
              <a:ea typeface="Calibri"/>
              <a:cs typeface="NikoshBAN"/>
            </a:endParaRPr>
          </a:p>
          <a:p>
            <a:endParaRPr lang="bn-IN" sz="2000" dirty="0" smtClean="0">
              <a:ea typeface="Calibri"/>
              <a:cs typeface="NikoshBAN"/>
            </a:endParaRPr>
          </a:p>
          <a:p>
            <a:r>
              <a:rPr lang="bn-BD" sz="2000" dirty="0" smtClean="0">
                <a:ea typeface="Calibri"/>
                <a:cs typeface="NikoshBAN"/>
              </a:rPr>
              <a:t>২</a:t>
            </a:r>
            <a:r>
              <a:rPr lang="bn-BD" sz="2000" dirty="0">
                <a:ea typeface="Calibri"/>
                <a:cs typeface="NikoshBAN"/>
              </a:rPr>
              <a:t>. </a:t>
            </a:r>
            <a:r>
              <a:rPr lang="bn-IN" sz="2000" dirty="0" smtClean="0">
                <a:ea typeface="Calibri"/>
                <a:cs typeface="NikoshBAN"/>
              </a:rPr>
              <a:t>বিনামূল্যে </a:t>
            </a:r>
            <a:r>
              <a:rPr lang="bn-IN" sz="2000" dirty="0">
                <a:ea typeface="Calibri"/>
                <a:cs typeface="NikoshBAN"/>
              </a:rPr>
              <a:t>পাঠ্যবইগুলো কোথায় </a:t>
            </a:r>
            <a:r>
              <a:rPr lang="bn-IN" sz="2000" dirty="0" smtClean="0">
                <a:ea typeface="Calibri"/>
                <a:cs typeface="NikoshBAN"/>
              </a:rPr>
              <a:t>পাওয়া যায়?</a:t>
            </a:r>
          </a:p>
          <a:p>
            <a:endParaRPr lang="bn-IN" sz="2000" dirty="0">
              <a:ea typeface="Calibri"/>
              <a:cs typeface="NikoshBAN"/>
            </a:endParaRPr>
          </a:p>
          <a:p>
            <a:endParaRPr lang="bn-IN" sz="2000" dirty="0" smtClean="0">
              <a:ea typeface="Calibri"/>
              <a:cs typeface="NikoshBAN"/>
            </a:endParaRPr>
          </a:p>
          <a:p>
            <a:r>
              <a:rPr lang="bn-IN" sz="2000" dirty="0" smtClean="0">
                <a:ea typeface="Calibri"/>
                <a:cs typeface="NikoshBAN"/>
              </a:rPr>
              <a:t>৩</a:t>
            </a:r>
            <a:r>
              <a:rPr lang="bn-BD" sz="2000" dirty="0" smtClean="0">
                <a:ea typeface="Calibri"/>
                <a:cs typeface="NikoshBAN"/>
              </a:rPr>
              <a:t>. </a:t>
            </a:r>
            <a:r>
              <a:rPr lang="bn-IN" sz="2000" dirty="0" smtClean="0">
                <a:ea typeface="Calibri"/>
                <a:cs typeface="NikoshBAN"/>
              </a:rPr>
              <a:t>নিচের কোনটি সামাজিক যোগাযোগের ওয়েবসাইট নয়?</a:t>
            </a:r>
            <a:endParaRPr lang="en-US" sz="2000" dirty="0">
              <a:ea typeface="Calibri"/>
              <a:cs typeface="Vrinda"/>
            </a:endParaRPr>
          </a:p>
          <a:p>
            <a:endParaRPr lang="en-US" sz="20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2000" dirty="0">
                <a:ea typeface="Calibri"/>
                <a:cs typeface="NikoshBAN"/>
              </a:rPr>
              <a:t>		</a:t>
            </a:r>
            <a:endParaRPr lang="en-US" sz="20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2000" dirty="0">
                <a:ea typeface="Calibri"/>
                <a:cs typeface="NikoshBAN"/>
              </a:rPr>
              <a:t>		</a:t>
            </a:r>
            <a:endParaRPr lang="en-US" sz="20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7296" y="13716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কম্পিউটার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1371600"/>
            <a:ext cx="4495800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29718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কলেজে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35052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ea typeface="Calibri"/>
                <a:cs typeface="NikoshBAN"/>
              </a:rPr>
              <a:t>ইন্টারনেটে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114800" y="29718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2800" dirty="0" smtClean="0">
                <a:solidFill>
                  <a:prstClr val="black"/>
                </a:solidFill>
                <a:ea typeface="Calibri"/>
                <a:cs typeface="NikoshBAN"/>
              </a:rPr>
              <a:t>লাইব্রেরিতে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267200" y="3505200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2800" dirty="0" smtClean="0">
                <a:solidFill>
                  <a:prstClr val="black"/>
                </a:solidFill>
                <a:ea typeface="Calibri"/>
                <a:cs typeface="NikoshBAN"/>
              </a:rPr>
              <a:t>অনলাইন শপে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4143919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52900" y="4648200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IN" sz="2800" dirty="0" smtClean="0">
                <a:solidFill>
                  <a:prstClr val="black"/>
                </a:solidFill>
                <a:ea typeface="Calibri"/>
                <a:cs typeface="NikoshBAN"/>
              </a:rPr>
              <a:t> টুইটার 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800100" y="4668671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2800" dirty="0" smtClean="0">
                <a:solidFill>
                  <a:prstClr val="black"/>
                </a:solidFill>
                <a:ea typeface="Calibri"/>
                <a:cs typeface="NikoshBAN"/>
              </a:rPr>
              <a:t>ফেসবুক 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38100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ea typeface="Calibri"/>
                <a:cs typeface="NikoshBAN"/>
              </a:rPr>
              <a:t>গুগল প্লাস 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342900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2400" dirty="0" smtClean="0">
                <a:solidFill>
                  <a:prstClr val="black"/>
                </a:solidFill>
                <a:ea typeface="Calibri"/>
                <a:cs typeface="NikoshBAN"/>
              </a:rPr>
              <a:t>ইয়াহু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1143000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43000" y="1984044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43000" y="3626893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40778" y="5451712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20737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20737" y="1997735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57187" y="31242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59945" y="30861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59945" y="3626893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157187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57187" y="5423279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93550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8706" y="540603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070746"/>
            <a:ext cx="8257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দৃষ্টিপ্রতিবন্ধিরা কীভাবে ডিজিটাল কনটেন্ট ব্যবহার করে উপকৃত হতে পারে? ইন্টারনেটের সহায়তা নিয়ে এ বিষয়ে ৫০০ শব্দের মধ্যে একটি প্রতিবেদন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7971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52383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0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2503" y="838200"/>
            <a:ext cx="6501089" cy="4334059"/>
            <a:chOff x="1072503" y="838200"/>
            <a:chExt cx="6501089" cy="433405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503" y="838200"/>
              <a:ext cx="6501089" cy="4334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800"/>
              <a:ext cx="990600" cy="990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1142" y="2362200"/>
              <a:ext cx="522658" cy="52265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৯ম-১০ম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মিয়াজী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মালীগাঁও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sohelmiagi@yahoo.com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01947929458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HAHJHAN MIAH\Desktop\IMG_20180925_204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219200"/>
            <a:ext cx="1549093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96225" y="338359"/>
            <a:ext cx="756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ইন্টারনেট ও আমার পাঠ্য বিষয়গুলো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1"/>
            <a:ext cx="4727332" cy="273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0881">
            <a:off x="1079291" y="3352570"/>
            <a:ext cx="3265103" cy="2853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374">
            <a:off x="1299151" y="1568793"/>
            <a:ext cx="3142501" cy="209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6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587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8381999" cy="181588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 ইন্টারনেট ব্যবহারের গুরুত্ব বর্ণনা করতে পারবে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 বর্ণনা করতে পারবে। 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60562"/>
            <a:ext cx="83819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b="3053"/>
          <a:stretch/>
        </p:blipFill>
        <p:spPr>
          <a:xfrm>
            <a:off x="634383" y="1706041"/>
            <a:ext cx="3509418" cy="264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1916"/>
            <a:ext cx="3359184" cy="2236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1" y="1153167"/>
            <a:ext cx="44821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শিক্ষক হলেন আলোক শিখার মত।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273" y="3064064"/>
            <a:ext cx="4800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শিক্ষার্থীরা সেই আলোতে আলোকিত হয়। তারা যা শিখতে চায় সেটুকু শিখে নেয়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53" y="4045467"/>
            <a:ext cx="3214048" cy="2410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>
            <a:off x="457201" y="4346883"/>
            <a:ext cx="4482152" cy="19546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কোন কিছু শেখান না। বরং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শিখতে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 করেন।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41476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itchFamily="2" charset="0"/>
                <a:cs typeface="NikoshBAN" pitchFamily="2" charset="0"/>
              </a:rPr>
              <a:t>শিক্ষায় ইন্টারনেট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ব্যবহারের গুরুত্ব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0402" y="1886473"/>
            <a:ext cx="4018597" cy="2318116"/>
            <a:chOff x="476325" y="1839874"/>
            <a:chExt cx="4018597" cy="23181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25" y="1839874"/>
              <a:ext cx="4018597" cy="2318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025815" y="3680173"/>
              <a:ext cx="2438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কম্পিউটার গেমস্‌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98809" y="1875188"/>
            <a:ext cx="4181866" cy="2306744"/>
            <a:chOff x="4581749" y="1852442"/>
            <a:chExt cx="4181866" cy="2306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749" y="1852442"/>
              <a:ext cx="4181866" cy="23067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248400" y="3557771"/>
              <a:ext cx="2438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000" b="1" dirty="0" smtClean="0">
                  <a:latin typeface="NikoshBAN" pitchFamily="2" charset="0"/>
                  <a:cs typeface="NikoshBAN" pitchFamily="2" charset="0"/>
                </a:rPr>
                <a:t>সামাজিক নেটওয়ার্ক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45400" y="228600"/>
            <a:ext cx="4472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 ইন্টারনেট ব্যবহারের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25062" y="807884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 সাথে ইন্টারনেটের কোন সম্পর্ক আছে কী?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01698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ইন্টারনেট সংযোগ হলেই কী ছাত্রছাত্রীরা লেখাপড়ায় ভাল হয়ে যায়?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47800" y="4244439"/>
            <a:ext cx="6262621" cy="2123420"/>
            <a:chOff x="1447800" y="4244439"/>
            <a:chExt cx="6262621" cy="2123420"/>
          </a:xfrm>
        </p:grpSpPr>
        <p:grpSp>
          <p:nvGrpSpPr>
            <p:cNvPr id="12" name="Group 11"/>
            <p:cNvGrpSpPr/>
            <p:nvPr/>
          </p:nvGrpSpPr>
          <p:grpSpPr>
            <a:xfrm>
              <a:off x="4820499" y="4244439"/>
              <a:ext cx="2889922" cy="2123420"/>
              <a:chOff x="1148678" y="3896380"/>
              <a:chExt cx="3092621" cy="225432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8678" y="3896380"/>
                <a:ext cx="3092621" cy="22543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40" b="15662"/>
              <a:stretch/>
            </p:blipFill>
            <p:spPr>
              <a:xfrm>
                <a:off x="1434890" y="4419600"/>
                <a:ext cx="989536" cy="8498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6" name="Right Arrow 15"/>
            <p:cNvSpPr/>
            <p:nvPr/>
          </p:nvSpPr>
          <p:spPr>
            <a:xfrm>
              <a:off x="1447800" y="4410958"/>
              <a:ext cx="3623092" cy="142430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 প্রোগামিং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5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82" y="3162967"/>
            <a:ext cx="370831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বই হারিয়ে গেলে বা নষ্ট হলে তোমরা কী করবে?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53" y="2628590"/>
            <a:ext cx="4885058" cy="27432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248400" y="1256990"/>
            <a:ext cx="2395116" cy="13716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বই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ডাউনলোড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5" y="914238"/>
            <a:ext cx="3373094" cy="224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2327" r="6714"/>
          <a:stretch/>
        </p:blipFill>
        <p:spPr>
          <a:xfrm>
            <a:off x="4016353" y="2621766"/>
            <a:ext cx="4885058" cy="2938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32804"/>
            <a:ext cx="605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9436 L 0.00243 0.1556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3" y="685800"/>
            <a:ext cx="76287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368360"/>
            <a:ext cx="5006412" cy="3381375"/>
            <a:chOff x="2080845" y="1571625"/>
            <a:chExt cx="6063029" cy="31527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845" y="1571625"/>
              <a:ext cx="6063029" cy="315277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878506" y="1571625"/>
              <a:ext cx="1253822" cy="123905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3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600" y="384889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বই হারিয়ে গেলে তোমরা কি বাজার থেকে বই কিনবে?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1566164" y="838200"/>
            <a:ext cx="2209800" cy="30106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1295400"/>
            <a:ext cx="228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ইন্টারনেট থেকে সহজে বই সংগ্রহ করা যায় ।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ইন্টারনেটে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বিনামূল্যে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বই পাওয়া যায়।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964" y="5691144"/>
            <a:ext cx="392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কপিরাইট আইন ভঙ্গ করব না।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66" y="5161155"/>
            <a:ext cx="1317879" cy="131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14400" y="434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বই কিনব না। বরং ডাউনলোড করব।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434</Words>
  <Application>Microsoft Office PowerPoint</Application>
  <PresentationFormat>On-screen Show (4:3)</PresentationFormat>
  <Paragraphs>90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MAHBUB</cp:lastModifiedBy>
  <cp:revision>322</cp:revision>
  <dcterms:created xsi:type="dcterms:W3CDTF">2015-03-31T15:15:49Z</dcterms:created>
  <dcterms:modified xsi:type="dcterms:W3CDTF">2019-11-21T14:21:00Z</dcterms:modified>
</cp:coreProperties>
</file>