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4034" r:id="rId2"/>
    <p:sldMasterId id="2147484064" r:id="rId3"/>
  </p:sldMasterIdLst>
  <p:notesMasterIdLst>
    <p:notesMasterId r:id="rId19"/>
  </p:notesMasterIdLst>
  <p:sldIdLst>
    <p:sldId id="291" r:id="rId4"/>
    <p:sldId id="281" r:id="rId5"/>
    <p:sldId id="263" r:id="rId6"/>
    <p:sldId id="279" r:id="rId7"/>
    <p:sldId id="288" r:id="rId8"/>
    <p:sldId id="272" r:id="rId9"/>
    <p:sldId id="287" r:id="rId10"/>
    <p:sldId id="302" r:id="rId11"/>
    <p:sldId id="303" r:id="rId12"/>
    <p:sldId id="305" r:id="rId13"/>
    <p:sldId id="286" r:id="rId14"/>
    <p:sldId id="294" r:id="rId15"/>
    <p:sldId id="274" r:id="rId16"/>
    <p:sldId id="284" r:id="rId17"/>
    <p:sldId id="283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684" y="-6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3298-A6C1-4657-BBF8-A2BEB29EF98A}" type="datetimeFigureOut">
              <a:rPr lang="en-US" smtClean="0"/>
              <a:t>25-Sep-19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E0E-5FFF-4E7B-ABA3-8EF091ED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D34-021E-41A7-A59C-2F7EDFBA3E3F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73A4-54B0-48AD-9C58-DB15C36E5041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A88-A6D9-4CEF-ABED-C2363A475B0B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66E893-6834-4F5B-A80B-10FD02433701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38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70C-B8D3-4080-8555-E12740638865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EDB-05E4-4146-9A0A-EC99B6B96949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4AE8-6DF3-46D3-AB68-7440B23C7911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4C21-CD05-4A4C-BEAF-44447DF312EC}" type="datetime1">
              <a:rPr lang="en-US" smtClean="0"/>
              <a:t>25-Sep-19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B218-1632-405A-A58C-60E5C7B8DE32}" type="datetime1">
              <a:rPr lang="en-US" smtClean="0"/>
              <a:t>25-Sep-19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FBB7-E0CB-4CA5-8654-23AD627CF756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14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694-9809-48FE-8255-3A1D6AD82610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0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A42C-ED1D-49DA-8CE3-5AA32BA5E5D6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03-9775-472F-859B-514BC80637C3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A883-68E4-423C-9D49-F2A49BF4CB17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4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5012-BD95-4A15-A137-F462745B3472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36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3178-F602-463B-B55B-43EC17A264B2}" type="datetime1">
              <a:rPr lang="en-US" smtClean="0"/>
              <a:t>25-Sep-19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338-D68E-4BF1-8534-860C0DECC218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2B1C-3F67-4665-8A6E-4402C8F64823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719-A9C7-4515-91C7-A0AECA7513AF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B076-41B5-476F-AC91-42B27CAD0AD8}" type="datetime1">
              <a:rPr lang="en-US" smtClean="0"/>
              <a:t>25-Sep-19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5C68-FE29-4E19-801D-8EEB25BEDEE8}" type="datetime1">
              <a:rPr lang="en-US" smtClean="0"/>
              <a:t>25-Sep-19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7E5-CA2F-480F-82E9-DD82FBF6E333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7391-0BDA-46A3-967F-4C81343CC840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F048-98A6-44EF-B46D-5B872BD1261E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8CD5-1700-4EC3-86BD-A411AC495880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CAA0-49B4-4949-BD5F-D4501B938D7A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955-0610-47A5-9FCB-5AC94E2D83C8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8835-CDA5-431B-8D0A-AFADB1200297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AD86-7739-4125-83DE-7EF312A7ED8F}" type="datetime1">
              <a:rPr lang="en-US" smtClean="0"/>
              <a:t>25-Sep-19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14EE-BED5-4019-AEDB-B014E97B2581}" type="datetime1">
              <a:rPr lang="en-US" smtClean="0"/>
              <a:t>25-Sep-19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AB8B-E820-4DD1-9BA1-FB77B8065F2E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D25-A453-4D6F-95D6-A776D2847525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93A1-9232-4467-B6BF-B453ECA69757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29D53-79BB-4D8D-9531-74C490E20689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2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C561B-4093-4D29-B004-F4E1C1C0541D}" type="datetime1">
              <a:rPr lang="en-US" smtClean="0"/>
              <a:t>25-Sep-19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9" y="402104"/>
            <a:ext cx="9752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42377" y="0"/>
            <a:ext cx="6124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61417" y="0"/>
            <a:ext cx="6232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61212" y="6492875"/>
            <a:ext cx="50292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970212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ভোগের পরিমান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31812" y="71735"/>
            <a:ext cx="6324600" cy="6652975"/>
            <a:chOff x="2024290" y="71735"/>
            <a:chExt cx="6324600" cy="6652975"/>
          </a:xfrm>
        </p:grpSpPr>
        <p:grpSp>
          <p:nvGrpSpPr>
            <p:cNvPr id="73" name="Group 72"/>
            <p:cNvGrpSpPr/>
            <p:nvPr/>
          </p:nvGrpSpPr>
          <p:grpSpPr>
            <a:xfrm>
              <a:off x="2894012" y="76200"/>
              <a:ext cx="4038600" cy="6553200"/>
              <a:chOff x="2894012" y="152400"/>
              <a:chExt cx="4038600" cy="65532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894012" y="152400"/>
                <a:ext cx="3886200" cy="2743200"/>
                <a:chOff x="2894012" y="-533400"/>
                <a:chExt cx="3886200" cy="2743200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2894012" y="2209800"/>
                  <a:ext cx="38862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2894012" y="-533400"/>
                  <a:ext cx="0" cy="27432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3427412" y="4495800"/>
                <a:ext cx="3200400" cy="2209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2894012" y="1066800"/>
                <a:ext cx="4038600" cy="5334000"/>
                <a:chOff x="2894012" y="1066800"/>
                <a:chExt cx="4038600" cy="53340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2894012" y="1066800"/>
                  <a:ext cx="4038600" cy="5334000"/>
                  <a:chOff x="2894012" y="1066800"/>
                  <a:chExt cx="4038600" cy="5334000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894012" y="3352800"/>
                    <a:ext cx="4038600" cy="3048000"/>
                    <a:chOff x="3046412" y="2514600"/>
                    <a:chExt cx="4038600" cy="3048000"/>
                  </a:xfrm>
                </p:grpSpPr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>
                      <a:off x="3046412" y="5257800"/>
                      <a:ext cx="4038600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/>
                    <p:nvPr/>
                  </p:nvCxnSpPr>
                  <p:spPr>
                    <a:xfrm flipV="1">
                      <a:off x="3046412" y="2514600"/>
                      <a:ext cx="0" cy="304800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427412" y="2057400"/>
                    <a:ext cx="0" cy="40386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3884612" y="1828800"/>
                    <a:ext cx="0" cy="42672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4341812" y="1524000"/>
                    <a:ext cx="0" cy="45720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799012" y="1295400"/>
                    <a:ext cx="0" cy="48006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5256212" y="1066800"/>
                    <a:ext cx="0" cy="50292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5713412" y="1066800"/>
                    <a:ext cx="0" cy="50292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6170612" y="1295400"/>
                    <a:ext cx="0" cy="51054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Freeform 39"/>
                  <p:cNvSpPr/>
                  <p:nvPr/>
                </p:nvSpPr>
                <p:spPr>
                  <a:xfrm>
                    <a:off x="3384644" y="1091567"/>
                    <a:ext cx="3111690" cy="1010188"/>
                  </a:xfrm>
                  <a:custGeom>
                    <a:avLst/>
                    <a:gdLst>
                      <a:gd name="connsiteX0" fmla="*/ 0 w 3084504"/>
                      <a:gd name="connsiteY0" fmla="*/ 1037229 h 1037229"/>
                      <a:gd name="connsiteX1" fmla="*/ 163773 w 3084504"/>
                      <a:gd name="connsiteY1" fmla="*/ 1023582 h 1037229"/>
                      <a:gd name="connsiteX2" fmla="*/ 245660 w 3084504"/>
                      <a:gd name="connsiteY2" fmla="*/ 996286 h 1037229"/>
                      <a:gd name="connsiteX3" fmla="*/ 300251 w 3084504"/>
                      <a:gd name="connsiteY3" fmla="*/ 982638 h 1037229"/>
                      <a:gd name="connsiteX4" fmla="*/ 382138 w 3084504"/>
                      <a:gd name="connsiteY4" fmla="*/ 928047 h 1037229"/>
                      <a:gd name="connsiteX5" fmla="*/ 423081 w 3084504"/>
                      <a:gd name="connsiteY5" fmla="*/ 900752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232012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1023582 h 1037229"/>
                      <a:gd name="connsiteX2" fmla="*/ 245660 w 3084504"/>
                      <a:gd name="connsiteY2" fmla="*/ 996286 h 1037229"/>
                      <a:gd name="connsiteX3" fmla="*/ 245659 w 3084504"/>
                      <a:gd name="connsiteY3" fmla="*/ 928047 h 1037229"/>
                      <a:gd name="connsiteX4" fmla="*/ 382138 w 3084504"/>
                      <a:gd name="connsiteY4" fmla="*/ 928047 h 1037229"/>
                      <a:gd name="connsiteX5" fmla="*/ 423081 w 3084504"/>
                      <a:gd name="connsiteY5" fmla="*/ 900752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232012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45660 w 3084504"/>
                      <a:gd name="connsiteY2" fmla="*/ 996286 h 1037229"/>
                      <a:gd name="connsiteX3" fmla="*/ 245659 w 3084504"/>
                      <a:gd name="connsiteY3" fmla="*/ 928047 h 1037229"/>
                      <a:gd name="connsiteX4" fmla="*/ 382138 w 3084504"/>
                      <a:gd name="connsiteY4" fmla="*/ 928047 h 1037229"/>
                      <a:gd name="connsiteX5" fmla="*/ 423081 w 3084504"/>
                      <a:gd name="connsiteY5" fmla="*/ 900752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232012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82138 w 3084504"/>
                      <a:gd name="connsiteY4" fmla="*/ 928047 h 1037229"/>
                      <a:gd name="connsiteX5" fmla="*/ 423081 w 3084504"/>
                      <a:gd name="connsiteY5" fmla="*/ 900752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232012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82138 w 3084504"/>
                      <a:gd name="connsiteY4" fmla="*/ 928047 h 1037229"/>
                      <a:gd name="connsiteX5" fmla="*/ 395785 w 3084504"/>
                      <a:gd name="connsiteY5" fmla="*/ 832513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232012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41194 w 3084504"/>
                      <a:gd name="connsiteY4" fmla="*/ 859808 h 1037229"/>
                      <a:gd name="connsiteX5" fmla="*/ 395785 w 3084504"/>
                      <a:gd name="connsiteY5" fmla="*/ 832513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232012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41194 w 3084504"/>
                      <a:gd name="connsiteY4" fmla="*/ 859808 h 1037229"/>
                      <a:gd name="connsiteX5" fmla="*/ 395785 w 3084504"/>
                      <a:gd name="connsiteY5" fmla="*/ 832513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43200 w 3084504"/>
                      <a:gd name="connsiteY36" fmla="*/ 163773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41194 w 3084504"/>
                      <a:gd name="connsiteY4" fmla="*/ 859808 h 1037229"/>
                      <a:gd name="connsiteX5" fmla="*/ 395785 w 3084504"/>
                      <a:gd name="connsiteY5" fmla="*/ 832513 h 1037229"/>
                      <a:gd name="connsiteX6" fmla="*/ 450376 w 3084504"/>
                      <a:gd name="connsiteY6" fmla="*/ 859809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56847 w 3084504"/>
                      <a:gd name="connsiteY36" fmla="*/ 218364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41194 w 3084504"/>
                      <a:gd name="connsiteY4" fmla="*/ 859808 h 1037229"/>
                      <a:gd name="connsiteX5" fmla="*/ 395785 w 3084504"/>
                      <a:gd name="connsiteY5" fmla="*/ 832513 h 1037229"/>
                      <a:gd name="connsiteX6" fmla="*/ 423081 w 3084504"/>
                      <a:gd name="connsiteY6" fmla="*/ 805218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702257 w 3084504"/>
                      <a:gd name="connsiteY35" fmla="*/ 218364 h 1037229"/>
                      <a:gd name="connsiteX36" fmla="*/ 2756847 w 3084504"/>
                      <a:gd name="connsiteY36" fmla="*/ 218364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084504"/>
                      <a:gd name="connsiteY0" fmla="*/ 1037229 h 1037229"/>
                      <a:gd name="connsiteX1" fmla="*/ 163773 w 3084504"/>
                      <a:gd name="connsiteY1" fmla="*/ 941695 h 1037229"/>
                      <a:gd name="connsiteX2" fmla="*/ 259308 w 3084504"/>
                      <a:gd name="connsiteY2" fmla="*/ 914399 h 1037229"/>
                      <a:gd name="connsiteX3" fmla="*/ 245659 w 3084504"/>
                      <a:gd name="connsiteY3" fmla="*/ 928047 h 1037229"/>
                      <a:gd name="connsiteX4" fmla="*/ 341194 w 3084504"/>
                      <a:gd name="connsiteY4" fmla="*/ 859808 h 1037229"/>
                      <a:gd name="connsiteX5" fmla="*/ 395785 w 3084504"/>
                      <a:gd name="connsiteY5" fmla="*/ 832513 h 1037229"/>
                      <a:gd name="connsiteX6" fmla="*/ 423081 w 3084504"/>
                      <a:gd name="connsiteY6" fmla="*/ 805218 h 1037229"/>
                      <a:gd name="connsiteX7" fmla="*/ 477672 w 3084504"/>
                      <a:gd name="connsiteY7" fmla="*/ 777922 h 1037229"/>
                      <a:gd name="connsiteX8" fmla="*/ 559559 w 3084504"/>
                      <a:gd name="connsiteY8" fmla="*/ 723331 h 1037229"/>
                      <a:gd name="connsiteX9" fmla="*/ 600502 w 3084504"/>
                      <a:gd name="connsiteY9" fmla="*/ 709683 h 1037229"/>
                      <a:gd name="connsiteX10" fmla="*/ 641445 w 3084504"/>
                      <a:gd name="connsiteY10" fmla="*/ 682388 h 1037229"/>
                      <a:gd name="connsiteX11" fmla="*/ 764275 w 3084504"/>
                      <a:gd name="connsiteY11" fmla="*/ 614149 h 1037229"/>
                      <a:gd name="connsiteX12" fmla="*/ 846161 w 3084504"/>
                      <a:gd name="connsiteY12" fmla="*/ 545910 h 1037229"/>
                      <a:gd name="connsiteX13" fmla="*/ 928048 w 3084504"/>
                      <a:gd name="connsiteY13" fmla="*/ 518615 h 1037229"/>
                      <a:gd name="connsiteX14" fmla="*/ 1050878 w 3084504"/>
                      <a:gd name="connsiteY14" fmla="*/ 450376 h 1037229"/>
                      <a:gd name="connsiteX15" fmla="*/ 1173708 w 3084504"/>
                      <a:gd name="connsiteY15" fmla="*/ 382137 h 1037229"/>
                      <a:gd name="connsiteX16" fmla="*/ 1255594 w 3084504"/>
                      <a:gd name="connsiteY16" fmla="*/ 327546 h 1037229"/>
                      <a:gd name="connsiteX17" fmla="*/ 1337481 w 3084504"/>
                      <a:gd name="connsiteY17" fmla="*/ 286603 h 1037229"/>
                      <a:gd name="connsiteX18" fmla="*/ 1419367 w 3084504"/>
                      <a:gd name="connsiteY18" fmla="*/ 245659 h 1037229"/>
                      <a:gd name="connsiteX19" fmla="*/ 1460311 w 3084504"/>
                      <a:gd name="connsiteY19" fmla="*/ 218364 h 1037229"/>
                      <a:gd name="connsiteX20" fmla="*/ 1542197 w 3084504"/>
                      <a:gd name="connsiteY20" fmla="*/ 191068 h 1037229"/>
                      <a:gd name="connsiteX21" fmla="*/ 1624084 w 3084504"/>
                      <a:gd name="connsiteY21" fmla="*/ 163773 h 1037229"/>
                      <a:gd name="connsiteX22" fmla="*/ 1665027 w 3084504"/>
                      <a:gd name="connsiteY22" fmla="*/ 150125 h 1037229"/>
                      <a:gd name="connsiteX23" fmla="*/ 1760561 w 3084504"/>
                      <a:gd name="connsiteY23" fmla="*/ 109182 h 1037229"/>
                      <a:gd name="connsiteX24" fmla="*/ 1801505 w 3084504"/>
                      <a:gd name="connsiteY24" fmla="*/ 81886 h 1037229"/>
                      <a:gd name="connsiteX25" fmla="*/ 1842448 w 3084504"/>
                      <a:gd name="connsiteY25" fmla="*/ 68238 h 1037229"/>
                      <a:gd name="connsiteX26" fmla="*/ 1897039 w 3084504"/>
                      <a:gd name="connsiteY26" fmla="*/ 54591 h 1037229"/>
                      <a:gd name="connsiteX27" fmla="*/ 2060812 w 3084504"/>
                      <a:gd name="connsiteY27" fmla="*/ 27295 h 1037229"/>
                      <a:gd name="connsiteX28" fmla="*/ 2142699 w 3084504"/>
                      <a:gd name="connsiteY28" fmla="*/ 0 h 1037229"/>
                      <a:gd name="connsiteX29" fmla="*/ 2347415 w 3084504"/>
                      <a:gd name="connsiteY29" fmla="*/ 40943 h 1037229"/>
                      <a:gd name="connsiteX30" fmla="*/ 2388359 w 3084504"/>
                      <a:gd name="connsiteY30" fmla="*/ 68238 h 1037229"/>
                      <a:gd name="connsiteX31" fmla="*/ 2442950 w 3084504"/>
                      <a:gd name="connsiteY31" fmla="*/ 81886 h 1037229"/>
                      <a:gd name="connsiteX32" fmla="*/ 2538484 w 3084504"/>
                      <a:gd name="connsiteY32" fmla="*/ 122829 h 1037229"/>
                      <a:gd name="connsiteX33" fmla="*/ 2579427 w 3084504"/>
                      <a:gd name="connsiteY33" fmla="*/ 150125 h 1037229"/>
                      <a:gd name="connsiteX34" fmla="*/ 2620370 w 3084504"/>
                      <a:gd name="connsiteY34" fmla="*/ 163773 h 1037229"/>
                      <a:gd name="connsiteX35" fmla="*/ 2674962 w 3084504"/>
                      <a:gd name="connsiteY35" fmla="*/ 163773 h 1037229"/>
                      <a:gd name="connsiteX36" fmla="*/ 2756847 w 3084504"/>
                      <a:gd name="connsiteY36" fmla="*/ 218364 h 1037229"/>
                      <a:gd name="connsiteX37" fmla="*/ 2825087 w 3084504"/>
                      <a:gd name="connsiteY37" fmla="*/ 245659 h 1037229"/>
                      <a:gd name="connsiteX38" fmla="*/ 2893326 w 3084504"/>
                      <a:gd name="connsiteY38" fmla="*/ 259307 h 1037229"/>
                      <a:gd name="connsiteX39" fmla="*/ 2934269 w 3084504"/>
                      <a:gd name="connsiteY39" fmla="*/ 286603 h 1037229"/>
                      <a:gd name="connsiteX40" fmla="*/ 2961564 w 3084504"/>
                      <a:gd name="connsiteY40" fmla="*/ 327546 h 1037229"/>
                      <a:gd name="connsiteX41" fmla="*/ 3002508 w 3084504"/>
                      <a:gd name="connsiteY41" fmla="*/ 341194 h 1037229"/>
                      <a:gd name="connsiteX42" fmla="*/ 3043451 w 3084504"/>
                      <a:gd name="connsiteY42" fmla="*/ 368489 h 1037229"/>
                      <a:gd name="connsiteX43" fmla="*/ 3084394 w 3084504"/>
                      <a:gd name="connsiteY43" fmla="*/ 395785 h 1037229"/>
                      <a:gd name="connsiteX0" fmla="*/ 0 w 3111690"/>
                      <a:gd name="connsiteY0" fmla="*/ 1037229 h 1037229"/>
                      <a:gd name="connsiteX1" fmla="*/ 163773 w 3111690"/>
                      <a:gd name="connsiteY1" fmla="*/ 941695 h 1037229"/>
                      <a:gd name="connsiteX2" fmla="*/ 259308 w 3111690"/>
                      <a:gd name="connsiteY2" fmla="*/ 914399 h 1037229"/>
                      <a:gd name="connsiteX3" fmla="*/ 245659 w 3111690"/>
                      <a:gd name="connsiteY3" fmla="*/ 928047 h 1037229"/>
                      <a:gd name="connsiteX4" fmla="*/ 341194 w 3111690"/>
                      <a:gd name="connsiteY4" fmla="*/ 859808 h 1037229"/>
                      <a:gd name="connsiteX5" fmla="*/ 395785 w 3111690"/>
                      <a:gd name="connsiteY5" fmla="*/ 832513 h 1037229"/>
                      <a:gd name="connsiteX6" fmla="*/ 423081 w 3111690"/>
                      <a:gd name="connsiteY6" fmla="*/ 805218 h 1037229"/>
                      <a:gd name="connsiteX7" fmla="*/ 477672 w 3111690"/>
                      <a:gd name="connsiteY7" fmla="*/ 777922 h 1037229"/>
                      <a:gd name="connsiteX8" fmla="*/ 559559 w 3111690"/>
                      <a:gd name="connsiteY8" fmla="*/ 723331 h 1037229"/>
                      <a:gd name="connsiteX9" fmla="*/ 600502 w 3111690"/>
                      <a:gd name="connsiteY9" fmla="*/ 709683 h 1037229"/>
                      <a:gd name="connsiteX10" fmla="*/ 641445 w 3111690"/>
                      <a:gd name="connsiteY10" fmla="*/ 682388 h 1037229"/>
                      <a:gd name="connsiteX11" fmla="*/ 764275 w 3111690"/>
                      <a:gd name="connsiteY11" fmla="*/ 614149 h 1037229"/>
                      <a:gd name="connsiteX12" fmla="*/ 846161 w 3111690"/>
                      <a:gd name="connsiteY12" fmla="*/ 545910 h 1037229"/>
                      <a:gd name="connsiteX13" fmla="*/ 928048 w 3111690"/>
                      <a:gd name="connsiteY13" fmla="*/ 518615 h 1037229"/>
                      <a:gd name="connsiteX14" fmla="*/ 1050878 w 3111690"/>
                      <a:gd name="connsiteY14" fmla="*/ 450376 h 1037229"/>
                      <a:gd name="connsiteX15" fmla="*/ 1173708 w 3111690"/>
                      <a:gd name="connsiteY15" fmla="*/ 382137 h 1037229"/>
                      <a:gd name="connsiteX16" fmla="*/ 1255594 w 3111690"/>
                      <a:gd name="connsiteY16" fmla="*/ 327546 h 1037229"/>
                      <a:gd name="connsiteX17" fmla="*/ 1337481 w 3111690"/>
                      <a:gd name="connsiteY17" fmla="*/ 286603 h 1037229"/>
                      <a:gd name="connsiteX18" fmla="*/ 1419367 w 3111690"/>
                      <a:gd name="connsiteY18" fmla="*/ 245659 h 1037229"/>
                      <a:gd name="connsiteX19" fmla="*/ 1460311 w 3111690"/>
                      <a:gd name="connsiteY19" fmla="*/ 218364 h 1037229"/>
                      <a:gd name="connsiteX20" fmla="*/ 1542197 w 3111690"/>
                      <a:gd name="connsiteY20" fmla="*/ 191068 h 1037229"/>
                      <a:gd name="connsiteX21" fmla="*/ 1624084 w 3111690"/>
                      <a:gd name="connsiteY21" fmla="*/ 163773 h 1037229"/>
                      <a:gd name="connsiteX22" fmla="*/ 1665027 w 3111690"/>
                      <a:gd name="connsiteY22" fmla="*/ 150125 h 1037229"/>
                      <a:gd name="connsiteX23" fmla="*/ 1760561 w 3111690"/>
                      <a:gd name="connsiteY23" fmla="*/ 109182 h 1037229"/>
                      <a:gd name="connsiteX24" fmla="*/ 1801505 w 3111690"/>
                      <a:gd name="connsiteY24" fmla="*/ 81886 h 1037229"/>
                      <a:gd name="connsiteX25" fmla="*/ 1842448 w 3111690"/>
                      <a:gd name="connsiteY25" fmla="*/ 68238 h 1037229"/>
                      <a:gd name="connsiteX26" fmla="*/ 1897039 w 3111690"/>
                      <a:gd name="connsiteY26" fmla="*/ 54591 h 1037229"/>
                      <a:gd name="connsiteX27" fmla="*/ 2060812 w 3111690"/>
                      <a:gd name="connsiteY27" fmla="*/ 27295 h 1037229"/>
                      <a:gd name="connsiteX28" fmla="*/ 2142699 w 3111690"/>
                      <a:gd name="connsiteY28" fmla="*/ 0 h 1037229"/>
                      <a:gd name="connsiteX29" fmla="*/ 2347415 w 3111690"/>
                      <a:gd name="connsiteY29" fmla="*/ 40943 h 1037229"/>
                      <a:gd name="connsiteX30" fmla="*/ 2388359 w 3111690"/>
                      <a:gd name="connsiteY30" fmla="*/ 68238 h 1037229"/>
                      <a:gd name="connsiteX31" fmla="*/ 2442950 w 3111690"/>
                      <a:gd name="connsiteY31" fmla="*/ 81886 h 1037229"/>
                      <a:gd name="connsiteX32" fmla="*/ 2538484 w 3111690"/>
                      <a:gd name="connsiteY32" fmla="*/ 122829 h 1037229"/>
                      <a:gd name="connsiteX33" fmla="*/ 2579427 w 3111690"/>
                      <a:gd name="connsiteY33" fmla="*/ 150125 h 1037229"/>
                      <a:gd name="connsiteX34" fmla="*/ 2620370 w 3111690"/>
                      <a:gd name="connsiteY34" fmla="*/ 163773 h 1037229"/>
                      <a:gd name="connsiteX35" fmla="*/ 2674962 w 3111690"/>
                      <a:gd name="connsiteY35" fmla="*/ 163773 h 1037229"/>
                      <a:gd name="connsiteX36" fmla="*/ 2756847 w 3111690"/>
                      <a:gd name="connsiteY36" fmla="*/ 218364 h 1037229"/>
                      <a:gd name="connsiteX37" fmla="*/ 2825087 w 3111690"/>
                      <a:gd name="connsiteY37" fmla="*/ 245659 h 1037229"/>
                      <a:gd name="connsiteX38" fmla="*/ 2893326 w 3111690"/>
                      <a:gd name="connsiteY38" fmla="*/ 259307 h 1037229"/>
                      <a:gd name="connsiteX39" fmla="*/ 2934269 w 3111690"/>
                      <a:gd name="connsiteY39" fmla="*/ 286603 h 1037229"/>
                      <a:gd name="connsiteX40" fmla="*/ 2961564 w 3111690"/>
                      <a:gd name="connsiteY40" fmla="*/ 327546 h 1037229"/>
                      <a:gd name="connsiteX41" fmla="*/ 3002508 w 3111690"/>
                      <a:gd name="connsiteY41" fmla="*/ 341194 h 1037229"/>
                      <a:gd name="connsiteX42" fmla="*/ 3043451 w 3111690"/>
                      <a:gd name="connsiteY42" fmla="*/ 368489 h 1037229"/>
                      <a:gd name="connsiteX43" fmla="*/ 3111690 w 3111690"/>
                      <a:gd name="connsiteY43" fmla="*/ 464024 h 1037229"/>
                      <a:gd name="connsiteX0" fmla="*/ 0 w 3111690"/>
                      <a:gd name="connsiteY0" fmla="*/ 1037229 h 1037229"/>
                      <a:gd name="connsiteX1" fmla="*/ 163773 w 3111690"/>
                      <a:gd name="connsiteY1" fmla="*/ 941695 h 1037229"/>
                      <a:gd name="connsiteX2" fmla="*/ 259308 w 3111690"/>
                      <a:gd name="connsiteY2" fmla="*/ 914399 h 1037229"/>
                      <a:gd name="connsiteX3" fmla="*/ 232011 w 3111690"/>
                      <a:gd name="connsiteY3" fmla="*/ 887104 h 1037229"/>
                      <a:gd name="connsiteX4" fmla="*/ 341194 w 3111690"/>
                      <a:gd name="connsiteY4" fmla="*/ 859808 h 1037229"/>
                      <a:gd name="connsiteX5" fmla="*/ 395785 w 3111690"/>
                      <a:gd name="connsiteY5" fmla="*/ 832513 h 1037229"/>
                      <a:gd name="connsiteX6" fmla="*/ 423081 w 3111690"/>
                      <a:gd name="connsiteY6" fmla="*/ 805218 h 1037229"/>
                      <a:gd name="connsiteX7" fmla="*/ 477672 w 3111690"/>
                      <a:gd name="connsiteY7" fmla="*/ 777922 h 1037229"/>
                      <a:gd name="connsiteX8" fmla="*/ 559559 w 3111690"/>
                      <a:gd name="connsiteY8" fmla="*/ 723331 h 1037229"/>
                      <a:gd name="connsiteX9" fmla="*/ 600502 w 3111690"/>
                      <a:gd name="connsiteY9" fmla="*/ 709683 h 1037229"/>
                      <a:gd name="connsiteX10" fmla="*/ 641445 w 3111690"/>
                      <a:gd name="connsiteY10" fmla="*/ 682388 h 1037229"/>
                      <a:gd name="connsiteX11" fmla="*/ 764275 w 3111690"/>
                      <a:gd name="connsiteY11" fmla="*/ 614149 h 1037229"/>
                      <a:gd name="connsiteX12" fmla="*/ 846161 w 3111690"/>
                      <a:gd name="connsiteY12" fmla="*/ 545910 h 1037229"/>
                      <a:gd name="connsiteX13" fmla="*/ 928048 w 3111690"/>
                      <a:gd name="connsiteY13" fmla="*/ 518615 h 1037229"/>
                      <a:gd name="connsiteX14" fmla="*/ 1050878 w 3111690"/>
                      <a:gd name="connsiteY14" fmla="*/ 450376 h 1037229"/>
                      <a:gd name="connsiteX15" fmla="*/ 1173708 w 3111690"/>
                      <a:gd name="connsiteY15" fmla="*/ 382137 h 1037229"/>
                      <a:gd name="connsiteX16" fmla="*/ 1255594 w 3111690"/>
                      <a:gd name="connsiteY16" fmla="*/ 327546 h 1037229"/>
                      <a:gd name="connsiteX17" fmla="*/ 1337481 w 3111690"/>
                      <a:gd name="connsiteY17" fmla="*/ 286603 h 1037229"/>
                      <a:gd name="connsiteX18" fmla="*/ 1419367 w 3111690"/>
                      <a:gd name="connsiteY18" fmla="*/ 245659 h 1037229"/>
                      <a:gd name="connsiteX19" fmla="*/ 1460311 w 3111690"/>
                      <a:gd name="connsiteY19" fmla="*/ 218364 h 1037229"/>
                      <a:gd name="connsiteX20" fmla="*/ 1542197 w 3111690"/>
                      <a:gd name="connsiteY20" fmla="*/ 191068 h 1037229"/>
                      <a:gd name="connsiteX21" fmla="*/ 1624084 w 3111690"/>
                      <a:gd name="connsiteY21" fmla="*/ 163773 h 1037229"/>
                      <a:gd name="connsiteX22" fmla="*/ 1665027 w 3111690"/>
                      <a:gd name="connsiteY22" fmla="*/ 150125 h 1037229"/>
                      <a:gd name="connsiteX23" fmla="*/ 1760561 w 3111690"/>
                      <a:gd name="connsiteY23" fmla="*/ 109182 h 1037229"/>
                      <a:gd name="connsiteX24" fmla="*/ 1801505 w 3111690"/>
                      <a:gd name="connsiteY24" fmla="*/ 81886 h 1037229"/>
                      <a:gd name="connsiteX25" fmla="*/ 1842448 w 3111690"/>
                      <a:gd name="connsiteY25" fmla="*/ 68238 h 1037229"/>
                      <a:gd name="connsiteX26" fmla="*/ 1897039 w 3111690"/>
                      <a:gd name="connsiteY26" fmla="*/ 54591 h 1037229"/>
                      <a:gd name="connsiteX27" fmla="*/ 2060812 w 3111690"/>
                      <a:gd name="connsiteY27" fmla="*/ 27295 h 1037229"/>
                      <a:gd name="connsiteX28" fmla="*/ 2142699 w 3111690"/>
                      <a:gd name="connsiteY28" fmla="*/ 0 h 1037229"/>
                      <a:gd name="connsiteX29" fmla="*/ 2347415 w 3111690"/>
                      <a:gd name="connsiteY29" fmla="*/ 40943 h 1037229"/>
                      <a:gd name="connsiteX30" fmla="*/ 2388359 w 3111690"/>
                      <a:gd name="connsiteY30" fmla="*/ 68238 h 1037229"/>
                      <a:gd name="connsiteX31" fmla="*/ 2442950 w 3111690"/>
                      <a:gd name="connsiteY31" fmla="*/ 81886 h 1037229"/>
                      <a:gd name="connsiteX32" fmla="*/ 2538484 w 3111690"/>
                      <a:gd name="connsiteY32" fmla="*/ 122829 h 1037229"/>
                      <a:gd name="connsiteX33" fmla="*/ 2579427 w 3111690"/>
                      <a:gd name="connsiteY33" fmla="*/ 150125 h 1037229"/>
                      <a:gd name="connsiteX34" fmla="*/ 2620370 w 3111690"/>
                      <a:gd name="connsiteY34" fmla="*/ 163773 h 1037229"/>
                      <a:gd name="connsiteX35" fmla="*/ 2674962 w 3111690"/>
                      <a:gd name="connsiteY35" fmla="*/ 163773 h 1037229"/>
                      <a:gd name="connsiteX36" fmla="*/ 2756847 w 3111690"/>
                      <a:gd name="connsiteY36" fmla="*/ 218364 h 1037229"/>
                      <a:gd name="connsiteX37" fmla="*/ 2825087 w 3111690"/>
                      <a:gd name="connsiteY37" fmla="*/ 245659 h 1037229"/>
                      <a:gd name="connsiteX38" fmla="*/ 2893326 w 3111690"/>
                      <a:gd name="connsiteY38" fmla="*/ 259307 h 1037229"/>
                      <a:gd name="connsiteX39" fmla="*/ 2934269 w 3111690"/>
                      <a:gd name="connsiteY39" fmla="*/ 286603 h 1037229"/>
                      <a:gd name="connsiteX40" fmla="*/ 2961564 w 3111690"/>
                      <a:gd name="connsiteY40" fmla="*/ 327546 h 1037229"/>
                      <a:gd name="connsiteX41" fmla="*/ 3002508 w 3111690"/>
                      <a:gd name="connsiteY41" fmla="*/ 341194 h 1037229"/>
                      <a:gd name="connsiteX42" fmla="*/ 3043451 w 3111690"/>
                      <a:gd name="connsiteY42" fmla="*/ 368489 h 1037229"/>
                      <a:gd name="connsiteX43" fmla="*/ 3111690 w 3111690"/>
                      <a:gd name="connsiteY43" fmla="*/ 464024 h 1037229"/>
                      <a:gd name="connsiteX0" fmla="*/ 0 w 3111690"/>
                      <a:gd name="connsiteY0" fmla="*/ 1009934 h 1009934"/>
                      <a:gd name="connsiteX1" fmla="*/ 163773 w 3111690"/>
                      <a:gd name="connsiteY1" fmla="*/ 914400 h 1009934"/>
                      <a:gd name="connsiteX2" fmla="*/ 259308 w 3111690"/>
                      <a:gd name="connsiteY2" fmla="*/ 887104 h 1009934"/>
                      <a:gd name="connsiteX3" fmla="*/ 232011 w 3111690"/>
                      <a:gd name="connsiteY3" fmla="*/ 859809 h 1009934"/>
                      <a:gd name="connsiteX4" fmla="*/ 341194 w 3111690"/>
                      <a:gd name="connsiteY4" fmla="*/ 832513 h 1009934"/>
                      <a:gd name="connsiteX5" fmla="*/ 395785 w 3111690"/>
                      <a:gd name="connsiteY5" fmla="*/ 805218 h 1009934"/>
                      <a:gd name="connsiteX6" fmla="*/ 423081 w 3111690"/>
                      <a:gd name="connsiteY6" fmla="*/ 777923 h 1009934"/>
                      <a:gd name="connsiteX7" fmla="*/ 477672 w 3111690"/>
                      <a:gd name="connsiteY7" fmla="*/ 750627 h 1009934"/>
                      <a:gd name="connsiteX8" fmla="*/ 559559 w 3111690"/>
                      <a:gd name="connsiteY8" fmla="*/ 696036 h 1009934"/>
                      <a:gd name="connsiteX9" fmla="*/ 600502 w 3111690"/>
                      <a:gd name="connsiteY9" fmla="*/ 682388 h 1009934"/>
                      <a:gd name="connsiteX10" fmla="*/ 641445 w 3111690"/>
                      <a:gd name="connsiteY10" fmla="*/ 655093 h 1009934"/>
                      <a:gd name="connsiteX11" fmla="*/ 764275 w 3111690"/>
                      <a:gd name="connsiteY11" fmla="*/ 586854 h 1009934"/>
                      <a:gd name="connsiteX12" fmla="*/ 846161 w 3111690"/>
                      <a:gd name="connsiteY12" fmla="*/ 518615 h 1009934"/>
                      <a:gd name="connsiteX13" fmla="*/ 928048 w 3111690"/>
                      <a:gd name="connsiteY13" fmla="*/ 491320 h 1009934"/>
                      <a:gd name="connsiteX14" fmla="*/ 1050878 w 3111690"/>
                      <a:gd name="connsiteY14" fmla="*/ 423081 h 1009934"/>
                      <a:gd name="connsiteX15" fmla="*/ 1173708 w 3111690"/>
                      <a:gd name="connsiteY15" fmla="*/ 354842 h 1009934"/>
                      <a:gd name="connsiteX16" fmla="*/ 1255594 w 3111690"/>
                      <a:gd name="connsiteY16" fmla="*/ 300251 h 1009934"/>
                      <a:gd name="connsiteX17" fmla="*/ 1337481 w 3111690"/>
                      <a:gd name="connsiteY17" fmla="*/ 259308 h 1009934"/>
                      <a:gd name="connsiteX18" fmla="*/ 1419367 w 3111690"/>
                      <a:gd name="connsiteY18" fmla="*/ 218364 h 1009934"/>
                      <a:gd name="connsiteX19" fmla="*/ 1460311 w 3111690"/>
                      <a:gd name="connsiteY19" fmla="*/ 191069 h 1009934"/>
                      <a:gd name="connsiteX20" fmla="*/ 1542197 w 3111690"/>
                      <a:gd name="connsiteY20" fmla="*/ 163773 h 1009934"/>
                      <a:gd name="connsiteX21" fmla="*/ 1624084 w 3111690"/>
                      <a:gd name="connsiteY21" fmla="*/ 136478 h 1009934"/>
                      <a:gd name="connsiteX22" fmla="*/ 1665027 w 3111690"/>
                      <a:gd name="connsiteY22" fmla="*/ 122830 h 1009934"/>
                      <a:gd name="connsiteX23" fmla="*/ 1760561 w 3111690"/>
                      <a:gd name="connsiteY23" fmla="*/ 81887 h 1009934"/>
                      <a:gd name="connsiteX24" fmla="*/ 1801505 w 3111690"/>
                      <a:gd name="connsiteY24" fmla="*/ 54591 h 1009934"/>
                      <a:gd name="connsiteX25" fmla="*/ 1842448 w 3111690"/>
                      <a:gd name="connsiteY25" fmla="*/ 40943 h 1009934"/>
                      <a:gd name="connsiteX26" fmla="*/ 1897039 w 3111690"/>
                      <a:gd name="connsiteY26" fmla="*/ 27296 h 1009934"/>
                      <a:gd name="connsiteX27" fmla="*/ 2060812 w 3111690"/>
                      <a:gd name="connsiteY27" fmla="*/ 0 h 1009934"/>
                      <a:gd name="connsiteX28" fmla="*/ 2142699 w 3111690"/>
                      <a:gd name="connsiteY28" fmla="*/ 27296 h 1009934"/>
                      <a:gd name="connsiteX29" fmla="*/ 2347415 w 3111690"/>
                      <a:gd name="connsiteY29" fmla="*/ 13648 h 1009934"/>
                      <a:gd name="connsiteX30" fmla="*/ 2388359 w 3111690"/>
                      <a:gd name="connsiteY30" fmla="*/ 40943 h 1009934"/>
                      <a:gd name="connsiteX31" fmla="*/ 2442950 w 3111690"/>
                      <a:gd name="connsiteY31" fmla="*/ 54591 h 1009934"/>
                      <a:gd name="connsiteX32" fmla="*/ 2538484 w 3111690"/>
                      <a:gd name="connsiteY32" fmla="*/ 95534 h 1009934"/>
                      <a:gd name="connsiteX33" fmla="*/ 2579427 w 3111690"/>
                      <a:gd name="connsiteY33" fmla="*/ 122830 h 1009934"/>
                      <a:gd name="connsiteX34" fmla="*/ 2620370 w 3111690"/>
                      <a:gd name="connsiteY34" fmla="*/ 136478 h 1009934"/>
                      <a:gd name="connsiteX35" fmla="*/ 2674962 w 3111690"/>
                      <a:gd name="connsiteY35" fmla="*/ 136478 h 1009934"/>
                      <a:gd name="connsiteX36" fmla="*/ 2756847 w 3111690"/>
                      <a:gd name="connsiteY36" fmla="*/ 191069 h 1009934"/>
                      <a:gd name="connsiteX37" fmla="*/ 2825087 w 3111690"/>
                      <a:gd name="connsiteY37" fmla="*/ 218364 h 1009934"/>
                      <a:gd name="connsiteX38" fmla="*/ 2893326 w 3111690"/>
                      <a:gd name="connsiteY38" fmla="*/ 232012 h 1009934"/>
                      <a:gd name="connsiteX39" fmla="*/ 2934269 w 3111690"/>
                      <a:gd name="connsiteY39" fmla="*/ 259308 h 1009934"/>
                      <a:gd name="connsiteX40" fmla="*/ 2961564 w 3111690"/>
                      <a:gd name="connsiteY40" fmla="*/ 300251 h 1009934"/>
                      <a:gd name="connsiteX41" fmla="*/ 3002508 w 3111690"/>
                      <a:gd name="connsiteY41" fmla="*/ 313899 h 1009934"/>
                      <a:gd name="connsiteX42" fmla="*/ 3043451 w 3111690"/>
                      <a:gd name="connsiteY42" fmla="*/ 341194 h 1009934"/>
                      <a:gd name="connsiteX43" fmla="*/ 3111690 w 3111690"/>
                      <a:gd name="connsiteY43" fmla="*/ 436729 h 1009934"/>
                      <a:gd name="connsiteX0" fmla="*/ 0 w 3111690"/>
                      <a:gd name="connsiteY0" fmla="*/ 996584 h 996584"/>
                      <a:gd name="connsiteX1" fmla="*/ 163773 w 3111690"/>
                      <a:gd name="connsiteY1" fmla="*/ 901050 h 996584"/>
                      <a:gd name="connsiteX2" fmla="*/ 259308 w 3111690"/>
                      <a:gd name="connsiteY2" fmla="*/ 873754 h 996584"/>
                      <a:gd name="connsiteX3" fmla="*/ 232011 w 3111690"/>
                      <a:gd name="connsiteY3" fmla="*/ 846459 h 996584"/>
                      <a:gd name="connsiteX4" fmla="*/ 341194 w 3111690"/>
                      <a:gd name="connsiteY4" fmla="*/ 819163 h 996584"/>
                      <a:gd name="connsiteX5" fmla="*/ 395785 w 3111690"/>
                      <a:gd name="connsiteY5" fmla="*/ 791868 h 996584"/>
                      <a:gd name="connsiteX6" fmla="*/ 423081 w 3111690"/>
                      <a:gd name="connsiteY6" fmla="*/ 764573 h 996584"/>
                      <a:gd name="connsiteX7" fmla="*/ 477672 w 3111690"/>
                      <a:gd name="connsiteY7" fmla="*/ 737277 h 996584"/>
                      <a:gd name="connsiteX8" fmla="*/ 559559 w 3111690"/>
                      <a:gd name="connsiteY8" fmla="*/ 682686 h 996584"/>
                      <a:gd name="connsiteX9" fmla="*/ 600502 w 3111690"/>
                      <a:gd name="connsiteY9" fmla="*/ 669038 h 996584"/>
                      <a:gd name="connsiteX10" fmla="*/ 641445 w 3111690"/>
                      <a:gd name="connsiteY10" fmla="*/ 641743 h 996584"/>
                      <a:gd name="connsiteX11" fmla="*/ 764275 w 3111690"/>
                      <a:gd name="connsiteY11" fmla="*/ 573504 h 996584"/>
                      <a:gd name="connsiteX12" fmla="*/ 846161 w 3111690"/>
                      <a:gd name="connsiteY12" fmla="*/ 505265 h 996584"/>
                      <a:gd name="connsiteX13" fmla="*/ 928048 w 3111690"/>
                      <a:gd name="connsiteY13" fmla="*/ 477970 h 996584"/>
                      <a:gd name="connsiteX14" fmla="*/ 1050878 w 3111690"/>
                      <a:gd name="connsiteY14" fmla="*/ 409731 h 996584"/>
                      <a:gd name="connsiteX15" fmla="*/ 1173708 w 3111690"/>
                      <a:gd name="connsiteY15" fmla="*/ 341492 h 996584"/>
                      <a:gd name="connsiteX16" fmla="*/ 1255594 w 3111690"/>
                      <a:gd name="connsiteY16" fmla="*/ 286901 h 996584"/>
                      <a:gd name="connsiteX17" fmla="*/ 1337481 w 3111690"/>
                      <a:gd name="connsiteY17" fmla="*/ 245958 h 996584"/>
                      <a:gd name="connsiteX18" fmla="*/ 1419367 w 3111690"/>
                      <a:gd name="connsiteY18" fmla="*/ 205014 h 996584"/>
                      <a:gd name="connsiteX19" fmla="*/ 1460311 w 3111690"/>
                      <a:gd name="connsiteY19" fmla="*/ 177719 h 996584"/>
                      <a:gd name="connsiteX20" fmla="*/ 1542197 w 3111690"/>
                      <a:gd name="connsiteY20" fmla="*/ 150423 h 996584"/>
                      <a:gd name="connsiteX21" fmla="*/ 1624084 w 3111690"/>
                      <a:gd name="connsiteY21" fmla="*/ 123128 h 996584"/>
                      <a:gd name="connsiteX22" fmla="*/ 1665027 w 3111690"/>
                      <a:gd name="connsiteY22" fmla="*/ 109480 h 996584"/>
                      <a:gd name="connsiteX23" fmla="*/ 1760561 w 3111690"/>
                      <a:gd name="connsiteY23" fmla="*/ 68537 h 996584"/>
                      <a:gd name="connsiteX24" fmla="*/ 1801505 w 3111690"/>
                      <a:gd name="connsiteY24" fmla="*/ 41241 h 996584"/>
                      <a:gd name="connsiteX25" fmla="*/ 1842448 w 3111690"/>
                      <a:gd name="connsiteY25" fmla="*/ 27593 h 996584"/>
                      <a:gd name="connsiteX26" fmla="*/ 1897039 w 3111690"/>
                      <a:gd name="connsiteY26" fmla="*/ 13946 h 996584"/>
                      <a:gd name="connsiteX27" fmla="*/ 2060812 w 3111690"/>
                      <a:gd name="connsiteY27" fmla="*/ 27594 h 996584"/>
                      <a:gd name="connsiteX28" fmla="*/ 2142699 w 3111690"/>
                      <a:gd name="connsiteY28" fmla="*/ 13946 h 996584"/>
                      <a:gd name="connsiteX29" fmla="*/ 2347415 w 3111690"/>
                      <a:gd name="connsiteY29" fmla="*/ 298 h 996584"/>
                      <a:gd name="connsiteX30" fmla="*/ 2388359 w 3111690"/>
                      <a:gd name="connsiteY30" fmla="*/ 27593 h 996584"/>
                      <a:gd name="connsiteX31" fmla="*/ 2442950 w 3111690"/>
                      <a:gd name="connsiteY31" fmla="*/ 41241 h 996584"/>
                      <a:gd name="connsiteX32" fmla="*/ 2538484 w 3111690"/>
                      <a:gd name="connsiteY32" fmla="*/ 82184 h 996584"/>
                      <a:gd name="connsiteX33" fmla="*/ 2579427 w 3111690"/>
                      <a:gd name="connsiteY33" fmla="*/ 109480 h 996584"/>
                      <a:gd name="connsiteX34" fmla="*/ 2620370 w 3111690"/>
                      <a:gd name="connsiteY34" fmla="*/ 123128 h 996584"/>
                      <a:gd name="connsiteX35" fmla="*/ 2674962 w 3111690"/>
                      <a:gd name="connsiteY35" fmla="*/ 123128 h 996584"/>
                      <a:gd name="connsiteX36" fmla="*/ 2756847 w 3111690"/>
                      <a:gd name="connsiteY36" fmla="*/ 177719 h 996584"/>
                      <a:gd name="connsiteX37" fmla="*/ 2825087 w 3111690"/>
                      <a:gd name="connsiteY37" fmla="*/ 205014 h 996584"/>
                      <a:gd name="connsiteX38" fmla="*/ 2893326 w 3111690"/>
                      <a:gd name="connsiteY38" fmla="*/ 218662 h 996584"/>
                      <a:gd name="connsiteX39" fmla="*/ 2934269 w 3111690"/>
                      <a:gd name="connsiteY39" fmla="*/ 245958 h 996584"/>
                      <a:gd name="connsiteX40" fmla="*/ 2961564 w 3111690"/>
                      <a:gd name="connsiteY40" fmla="*/ 286901 h 996584"/>
                      <a:gd name="connsiteX41" fmla="*/ 3002508 w 3111690"/>
                      <a:gd name="connsiteY41" fmla="*/ 300549 h 996584"/>
                      <a:gd name="connsiteX42" fmla="*/ 3043451 w 3111690"/>
                      <a:gd name="connsiteY42" fmla="*/ 327844 h 996584"/>
                      <a:gd name="connsiteX43" fmla="*/ 3111690 w 3111690"/>
                      <a:gd name="connsiteY43" fmla="*/ 423379 h 996584"/>
                      <a:gd name="connsiteX0" fmla="*/ 0 w 3111690"/>
                      <a:gd name="connsiteY0" fmla="*/ 996584 h 996584"/>
                      <a:gd name="connsiteX1" fmla="*/ 163773 w 3111690"/>
                      <a:gd name="connsiteY1" fmla="*/ 901050 h 996584"/>
                      <a:gd name="connsiteX2" fmla="*/ 259308 w 3111690"/>
                      <a:gd name="connsiteY2" fmla="*/ 873754 h 996584"/>
                      <a:gd name="connsiteX3" fmla="*/ 232011 w 3111690"/>
                      <a:gd name="connsiteY3" fmla="*/ 846459 h 996584"/>
                      <a:gd name="connsiteX4" fmla="*/ 341194 w 3111690"/>
                      <a:gd name="connsiteY4" fmla="*/ 819163 h 996584"/>
                      <a:gd name="connsiteX5" fmla="*/ 395785 w 3111690"/>
                      <a:gd name="connsiteY5" fmla="*/ 791868 h 996584"/>
                      <a:gd name="connsiteX6" fmla="*/ 423081 w 3111690"/>
                      <a:gd name="connsiteY6" fmla="*/ 764573 h 996584"/>
                      <a:gd name="connsiteX7" fmla="*/ 477672 w 3111690"/>
                      <a:gd name="connsiteY7" fmla="*/ 737277 h 996584"/>
                      <a:gd name="connsiteX8" fmla="*/ 559559 w 3111690"/>
                      <a:gd name="connsiteY8" fmla="*/ 682686 h 996584"/>
                      <a:gd name="connsiteX9" fmla="*/ 600502 w 3111690"/>
                      <a:gd name="connsiteY9" fmla="*/ 669038 h 996584"/>
                      <a:gd name="connsiteX10" fmla="*/ 641445 w 3111690"/>
                      <a:gd name="connsiteY10" fmla="*/ 641743 h 996584"/>
                      <a:gd name="connsiteX11" fmla="*/ 764275 w 3111690"/>
                      <a:gd name="connsiteY11" fmla="*/ 573504 h 996584"/>
                      <a:gd name="connsiteX12" fmla="*/ 846161 w 3111690"/>
                      <a:gd name="connsiteY12" fmla="*/ 505265 h 996584"/>
                      <a:gd name="connsiteX13" fmla="*/ 928048 w 3111690"/>
                      <a:gd name="connsiteY13" fmla="*/ 477970 h 996584"/>
                      <a:gd name="connsiteX14" fmla="*/ 1050878 w 3111690"/>
                      <a:gd name="connsiteY14" fmla="*/ 409731 h 996584"/>
                      <a:gd name="connsiteX15" fmla="*/ 1173708 w 3111690"/>
                      <a:gd name="connsiteY15" fmla="*/ 341492 h 996584"/>
                      <a:gd name="connsiteX16" fmla="*/ 1255594 w 3111690"/>
                      <a:gd name="connsiteY16" fmla="*/ 286901 h 996584"/>
                      <a:gd name="connsiteX17" fmla="*/ 1337481 w 3111690"/>
                      <a:gd name="connsiteY17" fmla="*/ 245958 h 996584"/>
                      <a:gd name="connsiteX18" fmla="*/ 1419367 w 3111690"/>
                      <a:gd name="connsiteY18" fmla="*/ 205014 h 996584"/>
                      <a:gd name="connsiteX19" fmla="*/ 1460311 w 3111690"/>
                      <a:gd name="connsiteY19" fmla="*/ 177719 h 996584"/>
                      <a:gd name="connsiteX20" fmla="*/ 1542197 w 3111690"/>
                      <a:gd name="connsiteY20" fmla="*/ 150423 h 996584"/>
                      <a:gd name="connsiteX21" fmla="*/ 1624084 w 3111690"/>
                      <a:gd name="connsiteY21" fmla="*/ 123128 h 996584"/>
                      <a:gd name="connsiteX22" fmla="*/ 1665027 w 3111690"/>
                      <a:gd name="connsiteY22" fmla="*/ 109480 h 996584"/>
                      <a:gd name="connsiteX23" fmla="*/ 1760561 w 3111690"/>
                      <a:gd name="connsiteY23" fmla="*/ 68537 h 996584"/>
                      <a:gd name="connsiteX24" fmla="*/ 1801505 w 3111690"/>
                      <a:gd name="connsiteY24" fmla="*/ 41241 h 996584"/>
                      <a:gd name="connsiteX25" fmla="*/ 1842448 w 3111690"/>
                      <a:gd name="connsiteY25" fmla="*/ 27593 h 996584"/>
                      <a:gd name="connsiteX26" fmla="*/ 1897039 w 3111690"/>
                      <a:gd name="connsiteY26" fmla="*/ 13946 h 996584"/>
                      <a:gd name="connsiteX27" fmla="*/ 2060812 w 3111690"/>
                      <a:gd name="connsiteY27" fmla="*/ 27594 h 996584"/>
                      <a:gd name="connsiteX28" fmla="*/ 2183642 w 3111690"/>
                      <a:gd name="connsiteY28" fmla="*/ 13946 h 996584"/>
                      <a:gd name="connsiteX29" fmla="*/ 2347415 w 3111690"/>
                      <a:gd name="connsiteY29" fmla="*/ 298 h 996584"/>
                      <a:gd name="connsiteX30" fmla="*/ 2388359 w 3111690"/>
                      <a:gd name="connsiteY30" fmla="*/ 27593 h 996584"/>
                      <a:gd name="connsiteX31" fmla="*/ 2442950 w 3111690"/>
                      <a:gd name="connsiteY31" fmla="*/ 41241 h 996584"/>
                      <a:gd name="connsiteX32" fmla="*/ 2538484 w 3111690"/>
                      <a:gd name="connsiteY32" fmla="*/ 82184 h 996584"/>
                      <a:gd name="connsiteX33" fmla="*/ 2579427 w 3111690"/>
                      <a:gd name="connsiteY33" fmla="*/ 109480 h 996584"/>
                      <a:gd name="connsiteX34" fmla="*/ 2620370 w 3111690"/>
                      <a:gd name="connsiteY34" fmla="*/ 123128 h 996584"/>
                      <a:gd name="connsiteX35" fmla="*/ 2674962 w 3111690"/>
                      <a:gd name="connsiteY35" fmla="*/ 123128 h 996584"/>
                      <a:gd name="connsiteX36" fmla="*/ 2756847 w 3111690"/>
                      <a:gd name="connsiteY36" fmla="*/ 177719 h 996584"/>
                      <a:gd name="connsiteX37" fmla="*/ 2825087 w 3111690"/>
                      <a:gd name="connsiteY37" fmla="*/ 205014 h 996584"/>
                      <a:gd name="connsiteX38" fmla="*/ 2893326 w 3111690"/>
                      <a:gd name="connsiteY38" fmla="*/ 218662 h 996584"/>
                      <a:gd name="connsiteX39" fmla="*/ 2934269 w 3111690"/>
                      <a:gd name="connsiteY39" fmla="*/ 245958 h 996584"/>
                      <a:gd name="connsiteX40" fmla="*/ 2961564 w 3111690"/>
                      <a:gd name="connsiteY40" fmla="*/ 286901 h 996584"/>
                      <a:gd name="connsiteX41" fmla="*/ 3002508 w 3111690"/>
                      <a:gd name="connsiteY41" fmla="*/ 300549 h 996584"/>
                      <a:gd name="connsiteX42" fmla="*/ 3043451 w 3111690"/>
                      <a:gd name="connsiteY42" fmla="*/ 327844 h 996584"/>
                      <a:gd name="connsiteX43" fmla="*/ 3111690 w 3111690"/>
                      <a:gd name="connsiteY43" fmla="*/ 423379 h 996584"/>
                      <a:gd name="connsiteX0" fmla="*/ 0 w 3111690"/>
                      <a:gd name="connsiteY0" fmla="*/ 1009933 h 1009933"/>
                      <a:gd name="connsiteX1" fmla="*/ 163773 w 3111690"/>
                      <a:gd name="connsiteY1" fmla="*/ 914399 h 1009933"/>
                      <a:gd name="connsiteX2" fmla="*/ 259308 w 3111690"/>
                      <a:gd name="connsiteY2" fmla="*/ 887103 h 1009933"/>
                      <a:gd name="connsiteX3" fmla="*/ 232011 w 3111690"/>
                      <a:gd name="connsiteY3" fmla="*/ 859808 h 1009933"/>
                      <a:gd name="connsiteX4" fmla="*/ 341194 w 3111690"/>
                      <a:gd name="connsiteY4" fmla="*/ 832512 h 1009933"/>
                      <a:gd name="connsiteX5" fmla="*/ 395785 w 3111690"/>
                      <a:gd name="connsiteY5" fmla="*/ 805217 h 1009933"/>
                      <a:gd name="connsiteX6" fmla="*/ 423081 w 3111690"/>
                      <a:gd name="connsiteY6" fmla="*/ 777922 h 1009933"/>
                      <a:gd name="connsiteX7" fmla="*/ 477672 w 3111690"/>
                      <a:gd name="connsiteY7" fmla="*/ 750626 h 1009933"/>
                      <a:gd name="connsiteX8" fmla="*/ 559559 w 3111690"/>
                      <a:gd name="connsiteY8" fmla="*/ 696035 h 1009933"/>
                      <a:gd name="connsiteX9" fmla="*/ 600502 w 3111690"/>
                      <a:gd name="connsiteY9" fmla="*/ 682387 h 1009933"/>
                      <a:gd name="connsiteX10" fmla="*/ 641445 w 3111690"/>
                      <a:gd name="connsiteY10" fmla="*/ 655092 h 1009933"/>
                      <a:gd name="connsiteX11" fmla="*/ 764275 w 3111690"/>
                      <a:gd name="connsiteY11" fmla="*/ 586853 h 1009933"/>
                      <a:gd name="connsiteX12" fmla="*/ 846161 w 3111690"/>
                      <a:gd name="connsiteY12" fmla="*/ 518614 h 1009933"/>
                      <a:gd name="connsiteX13" fmla="*/ 928048 w 3111690"/>
                      <a:gd name="connsiteY13" fmla="*/ 491319 h 1009933"/>
                      <a:gd name="connsiteX14" fmla="*/ 1050878 w 3111690"/>
                      <a:gd name="connsiteY14" fmla="*/ 423080 h 1009933"/>
                      <a:gd name="connsiteX15" fmla="*/ 1173708 w 3111690"/>
                      <a:gd name="connsiteY15" fmla="*/ 354841 h 1009933"/>
                      <a:gd name="connsiteX16" fmla="*/ 1255594 w 3111690"/>
                      <a:gd name="connsiteY16" fmla="*/ 300250 h 1009933"/>
                      <a:gd name="connsiteX17" fmla="*/ 1337481 w 3111690"/>
                      <a:gd name="connsiteY17" fmla="*/ 259307 h 1009933"/>
                      <a:gd name="connsiteX18" fmla="*/ 1419367 w 3111690"/>
                      <a:gd name="connsiteY18" fmla="*/ 218363 h 1009933"/>
                      <a:gd name="connsiteX19" fmla="*/ 1460311 w 3111690"/>
                      <a:gd name="connsiteY19" fmla="*/ 191068 h 1009933"/>
                      <a:gd name="connsiteX20" fmla="*/ 1542197 w 3111690"/>
                      <a:gd name="connsiteY20" fmla="*/ 163772 h 1009933"/>
                      <a:gd name="connsiteX21" fmla="*/ 1624084 w 3111690"/>
                      <a:gd name="connsiteY21" fmla="*/ 136477 h 1009933"/>
                      <a:gd name="connsiteX22" fmla="*/ 1665027 w 3111690"/>
                      <a:gd name="connsiteY22" fmla="*/ 122829 h 1009933"/>
                      <a:gd name="connsiteX23" fmla="*/ 1760561 w 3111690"/>
                      <a:gd name="connsiteY23" fmla="*/ 81886 h 1009933"/>
                      <a:gd name="connsiteX24" fmla="*/ 1801505 w 3111690"/>
                      <a:gd name="connsiteY24" fmla="*/ 54590 h 1009933"/>
                      <a:gd name="connsiteX25" fmla="*/ 1842448 w 3111690"/>
                      <a:gd name="connsiteY25" fmla="*/ 40942 h 1009933"/>
                      <a:gd name="connsiteX26" fmla="*/ 1897039 w 3111690"/>
                      <a:gd name="connsiteY26" fmla="*/ 27295 h 1009933"/>
                      <a:gd name="connsiteX27" fmla="*/ 2019869 w 3111690"/>
                      <a:gd name="connsiteY27" fmla="*/ 0 h 1009933"/>
                      <a:gd name="connsiteX28" fmla="*/ 2183642 w 3111690"/>
                      <a:gd name="connsiteY28" fmla="*/ 27295 h 1009933"/>
                      <a:gd name="connsiteX29" fmla="*/ 2347415 w 3111690"/>
                      <a:gd name="connsiteY29" fmla="*/ 13647 h 1009933"/>
                      <a:gd name="connsiteX30" fmla="*/ 2388359 w 3111690"/>
                      <a:gd name="connsiteY30" fmla="*/ 40942 h 1009933"/>
                      <a:gd name="connsiteX31" fmla="*/ 2442950 w 3111690"/>
                      <a:gd name="connsiteY31" fmla="*/ 54590 h 1009933"/>
                      <a:gd name="connsiteX32" fmla="*/ 2538484 w 3111690"/>
                      <a:gd name="connsiteY32" fmla="*/ 95533 h 1009933"/>
                      <a:gd name="connsiteX33" fmla="*/ 2579427 w 3111690"/>
                      <a:gd name="connsiteY33" fmla="*/ 122829 h 1009933"/>
                      <a:gd name="connsiteX34" fmla="*/ 2620370 w 3111690"/>
                      <a:gd name="connsiteY34" fmla="*/ 136477 h 1009933"/>
                      <a:gd name="connsiteX35" fmla="*/ 2674962 w 3111690"/>
                      <a:gd name="connsiteY35" fmla="*/ 136477 h 1009933"/>
                      <a:gd name="connsiteX36" fmla="*/ 2756847 w 3111690"/>
                      <a:gd name="connsiteY36" fmla="*/ 191068 h 1009933"/>
                      <a:gd name="connsiteX37" fmla="*/ 2825087 w 3111690"/>
                      <a:gd name="connsiteY37" fmla="*/ 218363 h 1009933"/>
                      <a:gd name="connsiteX38" fmla="*/ 2893326 w 3111690"/>
                      <a:gd name="connsiteY38" fmla="*/ 232011 h 1009933"/>
                      <a:gd name="connsiteX39" fmla="*/ 2934269 w 3111690"/>
                      <a:gd name="connsiteY39" fmla="*/ 259307 h 1009933"/>
                      <a:gd name="connsiteX40" fmla="*/ 2961564 w 3111690"/>
                      <a:gd name="connsiteY40" fmla="*/ 300250 h 1009933"/>
                      <a:gd name="connsiteX41" fmla="*/ 3002508 w 3111690"/>
                      <a:gd name="connsiteY41" fmla="*/ 313898 h 1009933"/>
                      <a:gd name="connsiteX42" fmla="*/ 3043451 w 3111690"/>
                      <a:gd name="connsiteY42" fmla="*/ 341193 h 1009933"/>
                      <a:gd name="connsiteX43" fmla="*/ 3111690 w 3111690"/>
                      <a:gd name="connsiteY43" fmla="*/ 436728 h 1009933"/>
                      <a:gd name="connsiteX0" fmla="*/ 0 w 3111690"/>
                      <a:gd name="connsiteY0" fmla="*/ 1037404 h 1037404"/>
                      <a:gd name="connsiteX1" fmla="*/ 163773 w 3111690"/>
                      <a:gd name="connsiteY1" fmla="*/ 941870 h 1037404"/>
                      <a:gd name="connsiteX2" fmla="*/ 259308 w 3111690"/>
                      <a:gd name="connsiteY2" fmla="*/ 914574 h 1037404"/>
                      <a:gd name="connsiteX3" fmla="*/ 232011 w 3111690"/>
                      <a:gd name="connsiteY3" fmla="*/ 887279 h 1037404"/>
                      <a:gd name="connsiteX4" fmla="*/ 341194 w 3111690"/>
                      <a:gd name="connsiteY4" fmla="*/ 859983 h 1037404"/>
                      <a:gd name="connsiteX5" fmla="*/ 395785 w 3111690"/>
                      <a:gd name="connsiteY5" fmla="*/ 832688 h 1037404"/>
                      <a:gd name="connsiteX6" fmla="*/ 423081 w 3111690"/>
                      <a:gd name="connsiteY6" fmla="*/ 805393 h 1037404"/>
                      <a:gd name="connsiteX7" fmla="*/ 477672 w 3111690"/>
                      <a:gd name="connsiteY7" fmla="*/ 778097 h 1037404"/>
                      <a:gd name="connsiteX8" fmla="*/ 559559 w 3111690"/>
                      <a:gd name="connsiteY8" fmla="*/ 723506 h 1037404"/>
                      <a:gd name="connsiteX9" fmla="*/ 600502 w 3111690"/>
                      <a:gd name="connsiteY9" fmla="*/ 709858 h 1037404"/>
                      <a:gd name="connsiteX10" fmla="*/ 641445 w 3111690"/>
                      <a:gd name="connsiteY10" fmla="*/ 682563 h 1037404"/>
                      <a:gd name="connsiteX11" fmla="*/ 764275 w 3111690"/>
                      <a:gd name="connsiteY11" fmla="*/ 614324 h 1037404"/>
                      <a:gd name="connsiteX12" fmla="*/ 846161 w 3111690"/>
                      <a:gd name="connsiteY12" fmla="*/ 546085 h 1037404"/>
                      <a:gd name="connsiteX13" fmla="*/ 928048 w 3111690"/>
                      <a:gd name="connsiteY13" fmla="*/ 518790 h 1037404"/>
                      <a:gd name="connsiteX14" fmla="*/ 1050878 w 3111690"/>
                      <a:gd name="connsiteY14" fmla="*/ 450551 h 1037404"/>
                      <a:gd name="connsiteX15" fmla="*/ 1173708 w 3111690"/>
                      <a:gd name="connsiteY15" fmla="*/ 382312 h 1037404"/>
                      <a:gd name="connsiteX16" fmla="*/ 1255594 w 3111690"/>
                      <a:gd name="connsiteY16" fmla="*/ 327721 h 1037404"/>
                      <a:gd name="connsiteX17" fmla="*/ 1337481 w 3111690"/>
                      <a:gd name="connsiteY17" fmla="*/ 286778 h 1037404"/>
                      <a:gd name="connsiteX18" fmla="*/ 1419367 w 3111690"/>
                      <a:gd name="connsiteY18" fmla="*/ 245834 h 1037404"/>
                      <a:gd name="connsiteX19" fmla="*/ 1460311 w 3111690"/>
                      <a:gd name="connsiteY19" fmla="*/ 218539 h 1037404"/>
                      <a:gd name="connsiteX20" fmla="*/ 1542197 w 3111690"/>
                      <a:gd name="connsiteY20" fmla="*/ 191243 h 1037404"/>
                      <a:gd name="connsiteX21" fmla="*/ 1624084 w 3111690"/>
                      <a:gd name="connsiteY21" fmla="*/ 163948 h 1037404"/>
                      <a:gd name="connsiteX22" fmla="*/ 1665027 w 3111690"/>
                      <a:gd name="connsiteY22" fmla="*/ 150300 h 1037404"/>
                      <a:gd name="connsiteX23" fmla="*/ 1760561 w 3111690"/>
                      <a:gd name="connsiteY23" fmla="*/ 109357 h 1037404"/>
                      <a:gd name="connsiteX24" fmla="*/ 1801505 w 3111690"/>
                      <a:gd name="connsiteY24" fmla="*/ 82061 h 1037404"/>
                      <a:gd name="connsiteX25" fmla="*/ 1842448 w 3111690"/>
                      <a:gd name="connsiteY25" fmla="*/ 68413 h 1037404"/>
                      <a:gd name="connsiteX26" fmla="*/ 1897039 w 3111690"/>
                      <a:gd name="connsiteY26" fmla="*/ 54766 h 1037404"/>
                      <a:gd name="connsiteX27" fmla="*/ 2019869 w 3111690"/>
                      <a:gd name="connsiteY27" fmla="*/ 27471 h 1037404"/>
                      <a:gd name="connsiteX28" fmla="*/ 2210938 w 3111690"/>
                      <a:gd name="connsiteY28" fmla="*/ 175 h 1037404"/>
                      <a:gd name="connsiteX29" fmla="*/ 2347415 w 3111690"/>
                      <a:gd name="connsiteY29" fmla="*/ 41118 h 1037404"/>
                      <a:gd name="connsiteX30" fmla="*/ 2388359 w 3111690"/>
                      <a:gd name="connsiteY30" fmla="*/ 68413 h 1037404"/>
                      <a:gd name="connsiteX31" fmla="*/ 2442950 w 3111690"/>
                      <a:gd name="connsiteY31" fmla="*/ 82061 h 1037404"/>
                      <a:gd name="connsiteX32" fmla="*/ 2538484 w 3111690"/>
                      <a:gd name="connsiteY32" fmla="*/ 123004 h 1037404"/>
                      <a:gd name="connsiteX33" fmla="*/ 2579427 w 3111690"/>
                      <a:gd name="connsiteY33" fmla="*/ 150300 h 1037404"/>
                      <a:gd name="connsiteX34" fmla="*/ 2620370 w 3111690"/>
                      <a:gd name="connsiteY34" fmla="*/ 163948 h 1037404"/>
                      <a:gd name="connsiteX35" fmla="*/ 2674962 w 3111690"/>
                      <a:gd name="connsiteY35" fmla="*/ 163948 h 1037404"/>
                      <a:gd name="connsiteX36" fmla="*/ 2756847 w 3111690"/>
                      <a:gd name="connsiteY36" fmla="*/ 218539 h 1037404"/>
                      <a:gd name="connsiteX37" fmla="*/ 2825087 w 3111690"/>
                      <a:gd name="connsiteY37" fmla="*/ 245834 h 1037404"/>
                      <a:gd name="connsiteX38" fmla="*/ 2893326 w 3111690"/>
                      <a:gd name="connsiteY38" fmla="*/ 259482 h 1037404"/>
                      <a:gd name="connsiteX39" fmla="*/ 2934269 w 3111690"/>
                      <a:gd name="connsiteY39" fmla="*/ 286778 h 1037404"/>
                      <a:gd name="connsiteX40" fmla="*/ 2961564 w 3111690"/>
                      <a:gd name="connsiteY40" fmla="*/ 327721 h 1037404"/>
                      <a:gd name="connsiteX41" fmla="*/ 3002508 w 3111690"/>
                      <a:gd name="connsiteY41" fmla="*/ 341369 h 1037404"/>
                      <a:gd name="connsiteX42" fmla="*/ 3043451 w 3111690"/>
                      <a:gd name="connsiteY42" fmla="*/ 368664 h 1037404"/>
                      <a:gd name="connsiteX43" fmla="*/ 3111690 w 3111690"/>
                      <a:gd name="connsiteY43" fmla="*/ 464199 h 1037404"/>
                      <a:gd name="connsiteX0" fmla="*/ 0 w 3111690"/>
                      <a:gd name="connsiteY0" fmla="*/ 1010188 h 1010188"/>
                      <a:gd name="connsiteX1" fmla="*/ 163773 w 3111690"/>
                      <a:gd name="connsiteY1" fmla="*/ 914654 h 1010188"/>
                      <a:gd name="connsiteX2" fmla="*/ 259308 w 3111690"/>
                      <a:gd name="connsiteY2" fmla="*/ 887358 h 1010188"/>
                      <a:gd name="connsiteX3" fmla="*/ 232011 w 3111690"/>
                      <a:gd name="connsiteY3" fmla="*/ 860063 h 1010188"/>
                      <a:gd name="connsiteX4" fmla="*/ 341194 w 3111690"/>
                      <a:gd name="connsiteY4" fmla="*/ 832767 h 1010188"/>
                      <a:gd name="connsiteX5" fmla="*/ 395785 w 3111690"/>
                      <a:gd name="connsiteY5" fmla="*/ 805472 h 1010188"/>
                      <a:gd name="connsiteX6" fmla="*/ 423081 w 3111690"/>
                      <a:gd name="connsiteY6" fmla="*/ 778177 h 1010188"/>
                      <a:gd name="connsiteX7" fmla="*/ 477672 w 3111690"/>
                      <a:gd name="connsiteY7" fmla="*/ 750881 h 1010188"/>
                      <a:gd name="connsiteX8" fmla="*/ 559559 w 3111690"/>
                      <a:gd name="connsiteY8" fmla="*/ 696290 h 1010188"/>
                      <a:gd name="connsiteX9" fmla="*/ 600502 w 3111690"/>
                      <a:gd name="connsiteY9" fmla="*/ 682642 h 1010188"/>
                      <a:gd name="connsiteX10" fmla="*/ 641445 w 3111690"/>
                      <a:gd name="connsiteY10" fmla="*/ 655347 h 1010188"/>
                      <a:gd name="connsiteX11" fmla="*/ 764275 w 3111690"/>
                      <a:gd name="connsiteY11" fmla="*/ 587108 h 1010188"/>
                      <a:gd name="connsiteX12" fmla="*/ 846161 w 3111690"/>
                      <a:gd name="connsiteY12" fmla="*/ 518869 h 1010188"/>
                      <a:gd name="connsiteX13" fmla="*/ 928048 w 3111690"/>
                      <a:gd name="connsiteY13" fmla="*/ 491574 h 1010188"/>
                      <a:gd name="connsiteX14" fmla="*/ 1050878 w 3111690"/>
                      <a:gd name="connsiteY14" fmla="*/ 423335 h 1010188"/>
                      <a:gd name="connsiteX15" fmla="*/ 1173708 w 3111690"/>
                      <a:gd name="connsiteY15" fmla="*/ 355096 h 1010188"/>
                      <a:gd name="connsiteX16" fmla="*/ 1255594 w 3111690"/>
                      <a:gd name="connsiteY16" fmla="*/ 300505 h 1010188"/>
                      <a:gd name="connsiteX17" fmla="*/ 1337481 w 3111690"/>
                      <a:gd name="connsiteY17" fmla="*/ 259562 h 1010188"/>
                      <a:gd name="connsiteX18" fmla="*/ 1419367 w 3111690"/>
                      <a:gd name="connsiteY18" fmla="*/ 218618 h 1010188"/>
                      <a:gd name="connsiteX19" fmla="*/ 1460311 w 3111690"/>
                      <a:gd name="connsiteY19" fmla="*/ 191323 h 1010188"/>
                      <a:gd name="connsiteX20" fmla="*/ 1542197 w 3111690"/>
                      <a:gd name="connsiteY20" fmla="*/ 164027 h 1010188"/>
                      <a:gd name="connsiteX21" fmla="*/ 1624084 w 3111690"/>
                      <a:gd name="connsiteY21" fmla="*/ 136732 h 1010188"/>
                      <a:gd name="connsiteX22" fmla="*/ 1665027 w 3111690"/>
                      <a:gd name="connsiteY22" fmla="*/ 123084 h 1010188"/>
                      <a:gd name="connsiteX23" fmla="*/ 1760561 w 3111690"/>
                      <a:gd name="connsiteY23" fmla="*/ 82141 h 1010188"/>
                      <a:gd name="connsiteX24" fmla="*/ 1801505 w 3111690"/>
                      <a:gd name="connsiteY24" fmla="*/ 54845 h 1010188"/>
                      <a:gd name="connsiteX25" fmla="*/ 1842448 w 3111690"/>
                      <a:gd name="connsiteY25" fmla="*/ 41197 h 1010188"/>
                      <a:gd name="connsiteX26" fmla="*/ 1897039 w 3111690"/>
                      <a:gd name="connsiteY26" fmla="*/ 27550 h 1010188"/>
                      <a:gd name="connsiteX27" fmla="*/ 2019869 w 3111690"/>
                      <a:gd name="connsiteY27" fmla="*/ 255 h 1010188"/>
                      <a:gd name="connsiteX28" fmla="*/ 2210938 w 3111690"/>
                      <a:gd name="connsiteY28" fmla="*/ 13902 h 1010188"/>
                      <a:gd name="connsiteX29" fmla="*/ 2347415 w 3111690"/>
                      <a:gd name="connsiteY29" fmla="*/ 13902 h 1010188"/>
                      <a:gd name="connsiteX30" fmla="*/ 2388359 w 3111690"/>
                      <a:gd name="connsiteY30" fmla="*/ 41197 h 1010188"/>
                      <a:gd name="connsiteX31" fmla="*/ 2442950 w 3111690"/>
                      <a:gd name="connsiteY31" fmla="*/ 54845 h 1010188"/>
                      <a:gd name="connsiteX32" fmla="*/ 2538484 w 3111690"/>
                      <a:gd name="connsiteY32" fmla="*/ 95788 h 1010188"/>
                      <a:gd name="connsiteX33" fmla="*/ 2579427 w 3111690"/>
                      <a:gd name="connsiteY33" fmla="*/ 123084 h 1010188"/>
                      <a:gd name="connsiteX34" fmla="*/ 2620370 w 3111690"/>
                      <a:gd name="connsiteY34" fmla="*/ 136732 h 1010188"/>
                      <a:gd name="connsiteX35" fmla="*/ 2674962 w 3111690"/>
                      <a:gd name="connsiteY35" fmla="*/ 136732 h 1010188"/>
                      <a:gd name="connsiteX36" fmla="*/ 2756847 w 3111690"/>
                      <a:gd name="connsiteY36" fmla="*/ 191323 h 1010188"/>
                      <a:gd name="connsiteX37" fmla="*/ 2825087 w 3111690"/>
                      <a:gd name="connsiteY37" fmla="*/ 218618 h 1010188"/>
                      <a:gd name="connsiteX38" fmla="*/ 2893326 w 3111690"/>
                      <a:gd name="connsiteY38" fmla="*/ 232266 h 1010188"/>
                      <a:gd name="connsiteX39" fmla="*/ 2934269 w 3111690"/>
                      <a:gd name="connsiteY39" fmla="*/ 259562 h 1010188"/>
                      <a:gd name="connsiteX40" fmla="*/ 2961564 w 3111690"/>
                      <a:gd name="connsiteY40" fmla="*/ 300505 h 1010188"/>
                      <a:gd name="connsiteX41" fmla="*/ 3002508 w 3111690"/>
                      <a:gd name="connsiteY41" fmla="*/ 314153 h 1010188"/>
                      <a:gd name="connsiteX42" fmla="*/ 3043451 w 3111690"/>
                      <a:gd name="connsiteY42" fmla="*/ 341448 h 1010188"/>
                      <a:gd name="connsiteX43" fmla="*/ 3111690 w 3111690"/>
                      <a:gd name="connsiteY43" fmla="*/ 436983 h 1010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111690" h="1010188">
                        <a:moveTo>
                          <a:pt x="0" y="1010188"/>
                        </a:moveTo>
                        <a:cubicBezTo>
                          <a:pt x="54591" y="1005639"/>
                          <a:pt x="120555" y="935126"/>
                          <a:pt x="163773" y="914654"/>
                        </a:cubicBezTo>
                        <a:cubicBezTo>
                          <a:pt x="206991" y="894182"/>
                          <a:pt x="247935" y="896457"/>
                          <a:pt x="259308" y="887358"/>
                        </a:cubicBezTo>
                        <a:cubicBezTo>
                          <a:pt x="270681" y="878259"/>
                          <a:pt x="232011" y="882809"/>
                          <a:pt x="232011" y="860063"/>
                        </a:cubicBezTo>
                        <a:cubicBezTo>
                          <a:pt x="277504" y="860063"/>
                          <a:pt x="313898" y="841865"/>
                          <a:pt x="341194" y="832767"/>
                        </a:cubicBezTo>
                        <a:cubicBezTo>
                          <a:pt x="368490" y="823669"/>
                          <a:pt x="382137" y="814570"/>
                          <a:pt x="395785" y="805472"/>
                        </a:cubicBezTo>
                        <a:cubicBezTo>
                          <a:pt x="409433" y="796374"/>
                          <a:pt x="409433" y="787275"/>
                          <a:pt x="423081" y="778177"/>
                        </a:cubicBezTo>
                        <a:cubicBezTo>
                          <a:pt x="436729" y="769079"/>
                          <a:pt x="454926" y="764529"/>
                          <a:pt x="477672" y="750881"/>
                        </a:cubicBezTo>
                        <a:cubicBezTo>
                          <a:pt x="500418" y="737233"/>
                          <a:pt x="528437" y="706664"/>
                          <a:pt x="559559" y="696290"/>
                        </a:cubicBezTo>
                        <a:cubicBezTo>
                          <a:pt x="573207" y="691741"/>
                          <a:pt x="587635" y="689076"/>
                          <a:pt x="600502" y="682642"/>
                        </a:cubicBezTo>
                        <a:cubicBezTo>
                          <a:pt x="615173" y="675307"/>
                          <a:pt x="626774" y="662682"/>
                          <a:pt x="641445" y="655347"/>
                        </a:cubicBezTo>
                        <a:cubicBezTo>
                          <a:pt x="710091" y="621024"/>
                          <a:pt x="678215" y="673168"/>
                          <a:pt x="764275" y="587108"/>
                        </a:cubicBezTo>
                        <a:cubicBezTo>
                          <a:pt x="789985" y="561398"/>
                          <a:pt x="811961" y="534069"/>
                          <a:pt x="846161" y="518869"/>
                        </a:cubicBezTo>
                        <a:cubicBezTo>
                          <a:pt x="872453" y="507184"/>
                          <a:pt x="928048" y="491574"/>
                          <a:pt x="928048" y="491574"/>
                        </a:cubicBezTo>
                        <a:cubicBezTo>
                          <a:pt x="1021905" y="429002"/>
                          <a:pt x="978813" y="447356"/>
                          <a:pt x="1050878" y="423335"/>
                        </a:cubicBezTo>
                        <a:cubicBezTo>
                          <a:pt x="1144734" y="360764"/>
                          <a:pt x="1101642" y="379118"/>
                          <a:pt x="1173708" y="355096"/>
                        </a:cubicBezTo>
                        <a:cubicBezTo>
                          <a:pt x="1251322" y="277482"/>
                          <a:pt x="1176590" y="340008"/>
                          <a:pt x="1255594" y="300505"/>
                        </a:cubicBezTo>
                        <a:cubicBezTo>
                          <a:pt x="1361412" y="247595"/>
                          <a:pt x="1234578" y="293861"/>
                          <a:pt x="1337481" y="259562"/>
                        </a:cubicBezTo>
                        <a:cubicBezTo>
                          <a:pt x="1454804" y="181345"/>
                          <a:pt x="1306372" y="275115"/>
                          <a:pt x="1419367" y="218618"/>
                        </a:cubicBezTo>
                        <a:cubicBezTo>
                          <a:pt x="1434038" y="211283"/>
                          <a:pt x="1445322" y="197985"/>
                          <a:pt x="1460311" y="191323"/>
                        </a:cubicBezTo>
                        <a:cubicBezTo>
                          <a:pt x="1486603" y="179638"/>
                          <a:pt x="1514902" y="173125"/>
                          <a:pt x="1542197" y="164027"/>
                        </a:cubicBezTo>
                        <a:lnTo>
                          <a:pt x="1624084" y="136732"/>
                        </a:lnTo>
                        <a:cubicBezTo>
                          <a:pt x="1637732" y="132183"/>
                          <a:pt x="1652160" y="129518"/>
                          <a:pt x="1665027" y="123084"/>
                        </a:cubicBezTo>
                        <a:cubicBezTo>
                          <a:pt x="1732485" y="89354"/>
                          <a:pt x="1700317" y="102221"/>
                          <a:pt x="1760561" y="82141"/>
                        </a:cubicBezTo>
                        <a:cubicBezTo>
                          <a:pt x="1774209" y="73042"/>
                          <a:pt x="1786834" y="62181"/>
                          <a:pt x="1801505" y="54845"/>
                        </a:cubicBezTo>
                        <a:cubicBezTo>
                          <a:pt x="1814372" y="48411"/>
                          <a:pt x="1828616" y="45149"/>
                          <a:pt x="1842448" y="41197"/>
                        </a:cubicBezTo>
                        <a:cubicBezTo>
                          <a:pt x="1860483" y="36044"/>
                          <a:pt x="1867469" y="34374"/>
                          <a:pt x="1897039" y="27550"/>
                        </a:cubicBezTo>
                        <a:cubicBezTo>
                          <a:pt x="1926609" y="20726"/>
                          <a:pt x="1967553" y="2530"/>
                          <a:pt x="2019869" y="255"/>
                        </a:cubicBezTo>
                        <a:cubicBezTo>
                          <a:pt x="2072185" y="-2020"/>
                          <a:pt x="2156347" y="11628"/>
                          <a:pt x="2210938" y="13902"/>
                        </a:cubicBezTo>
                        <a:cubicBezTo>
                          <a:pt x="2265529" y="16177"/>
                          <a:pt x="2317845" y="9353"/>
                          <a:pt x="2347415" y="13902"/>
                        </a:cubicBezTo>
                        <a:cubicBezTo>
                          <a:pt x="2376985" y="18451"/>
                          <a:pt x="2373283" y="34736"/>
                          <a:pt x="2388359" y="41197"/>
                        </a:cubicBezTo>
                        <a:cubicBezTo>
                          <a:pt x="2405599" y="48586"/>
                          <a:pt x="2424915" y="49692"/>
                          <a:pt x="2442950" y="54845"/>
                        </a:cubicBezTo>
                        <a:cubicBezTo>
                          <a:pt x="2481225" y="65781"/>
                          <a:pt x="2502094" y="74993"/>
                          <a:pt x="2538484" y="95788"/>
                        </a:cubicBezTo>
                        <a:cubicBezTo>
                          <a:pt x="2552725" y="103926"/>
                          <a:pt x="2564756" y="115748"/>
                          <a:pt x="2579427" y="123084"/>
                        </a:cubicBezTo>
                        <a:cubicBezTo>
                          <a:pt x="2592294" y="129518"/>
                          <a:pt x="2604448" y="134457"/>
                          <a:pt x="2620370" y="136732"/>
                        </a:cubicBezTo>
                        <a:cubicBezTo>
                          <a:pt x="2636292" y="139007"/>
                          <a:pt x="2652216" y="127634"/>
                          <a:pt x="2674962" y="136732"/>
                        </a:cubicBezTo>
                        <a:cubicBezTo>
                          <a:pt x="2697708" y="145830"/>
                          <a:pt x="2731826" y="177675"/>
                          <a:pt x="2756847" y="191323"/>
                        </a:cubicBezTo>
                        <a:cubicBezTo>
                          <a:pt x="2781868" y="204971"/>
                          <a:pt x="2802341" y="211794"/>
                          <a:pt x="2825087" y="218618"/>
                        </a:cubicBezTo>
                        <a:cubicBezTo>
                          <a:pt x="2847833" y="225442"/>
                          <a:pt x="2870580" y="227717"/>
                          <a:pt x="2893326" y="232266"/>
                        </a:cubicBezTo>
                        <a:cubicBezTo>
                          <a:pt x="2906974" y="241365"/>
                          <a:pt x="2922671" y="247964"/>
                          <a:pt x="2934269" y="259562"/>
                        </a:cubicBezTo>
                        <a:cubicBezTo>
                          <a:pt x="2945867" y="271160"/>
                          <a:pt x="2948756" y="290259"/>
                          <a:pt x="2961564" y="300505"/>
                        </a:cubicBezTo>
                        <a:cubicBezTo>
                          <a:pt x="2972798" y="309492"/>
                          <a:pt x="2989641" y="307719"/>
                          <a:pt x="3002508" y="314153"/>
                        </a:cubicBezTo>
                        <a:cubicBezTo>
                          <a:pt x="3017179" y="321488"/>
                          <a:pt x="3025254" y="320976"/>
                          <a:pt x="3043451" y="341448"/>
                        </a:cubicBezTo>
                        <a:cubicBezTo>
                          <a:pt x="3061648" y="361920"/>
                          <a:pt x="3111690" y="406564"/>
                          <a:pt x="3111690" y="436983"/>
                        </a:cubicBezTo>
                      </a:path>
                    </a:pathLst>
                  </a:cu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2894012" y="4495800"/>
                    <a:ext cx="533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894012" y="6400800"/>
                    <a:ext cx="32766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>
                    <a:endCxn id="40" idx="0"/>
                  </p:cNvCxnSpPr>
                  <p:nvPr/>
                </p:nvCxnSpPr>
                <p:spPr>
                  <a:xfrm>
                    <a:off x="2894012" y="2101755"/>
                    <a:ext cx="490632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endCxn id="40" idx="7"/>
                  </p:cNvCxnSpPr>
                  <p:nvPr/>
                </p:nvCxnSpPr>
                <p:spPr>
                  <a:xfrm>
                    <a:off x="2894012" y="1828800"/>
                    <a:ext cx="968304" cy="1364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>
                    <a:endCxn id="40" idx="13"/>
                  </p:cNvCxnSpPr>
                  <p:nvPr/>
                </p:nvCxnSpPr>
                <p:spPr>
                  <a:xfrm flipV="1">
                    <a:off x="2894012" y="1583141"/>
                    <a:ext cx="1418680" cy="341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2894012" y="1284027"/>
                    <a:ext cx="1909999" cy="1137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endCxn id="40" idx="29"/>
                  </p:cNvCxnSpPr>
                  <p:nvPr/>
                </p:nvCxnSpPr>
                <p:spPr>
                  <a:xfrm>
                    <a:off x="2894012" y="1066800"/>
                    <a:ext cx="2838047" cy="3866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894012" y="1291419"/>
                    <a:ext cx="3315719" cy="5345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94012" y="5725236"/>
                  <a:ext cx="23622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894012" y="5410200"/>
                  <a:ext cx="19099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894012" y="5105400"/>
                  <a:ext cx="1447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894012" y="4800600"/>
                  <a:ext cx="990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/>
            <p:cNvSpPr txBox="1"/>
            <p:nvPr/>
          </p:nvSpPr>
          <p:spPr>
            <a:xfrm>
              <a:off x="2513012" y="762000"/>
              <a:ext cx="533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৩০</a:t>
              </a:r>
            </a:p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২৮</a:t>
              </a:r>
            </a:p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২৪</a:t>
              </a:r>
            </a:p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১৮</a:t>
              </a:r>
            </a:p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13012" y="2743200"/>
              <a:ext cx="388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1   2  3   4   5  6  7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98812" y="5892225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1   2  3   4   5  6    7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13012" y="4230231"/>
              <a:ext cx="533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10</a:t>
              </a: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8</a:t>
              </a: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6</a:t>
              </a: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৪</a:t>
              </a: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2</a:t>
              </a: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-2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46812" y="14433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TU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2490" y="63246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MU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474912" y="717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215290" y="274320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361112" y="594360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36812" y="33483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1260802" y="4660612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প্রান্তিক উপযোগ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1348297" y="978559"/>
              <a:ext cx="1936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মোট উপযোগ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62890" y="307282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ভোগের পরিমান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356533" y="0"/>
            <a:ext cx="373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 চিত্রের সাহায্যে ব্যাখ্যা: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22812" y="634425"/>
            <a:ext cx="10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চিত্র: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41612" y="3834825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8812" y="1241946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ভূমি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ভোগের পরিমান,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মোট উপযোগ ; B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ভূমি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ভোগের পরিমান,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প্রান্তিক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উপযোগ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0B99-0347-4023-B7FB-5B33EC751761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own Ribbon 6"/>
          <p:cNvSpPr/>
          <p:nvPr/>
        </p:nvSpPr>
        <p:spPr>
          <a:xfrm>
            <a:off x="3345125" y="762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91243"/>
              </p:ext>
            </p:extLst>
          </p:nvPr>
        </p:nvGraphicFramePr>
        <p:xfrm>
          <a:off x="569743" y="1783080"/>
          <a:ext cx="108966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3048000"/>
                <a:gridCol w="32766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(পরিমান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=Q)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উপযোগ 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TU)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প্রান্তিক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উপযোগ 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(MU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812" y="1066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কাল্পনিক সূচি থেকে রেখা অঙ্কন কর:-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09212" y="6416675"/>
            <a:ext cx="1055052" cy="365125"/>
          </a:xfrm>
        </p:spPr>
        <p:txBody>
          <a:bodyPr/>
          <a:lstStyle/>
          <a:p>
            <a:fld id="{98689F56-4BCF-413D-8239-306CDE1D52FB}" type="datetime1">
              <a:rPr lang="en-US" smtClean="0"/>
              <a:t>25-Sep-19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212" y="6400800"/>
            <a:ext cx="62484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8012" y="51137"/>
            <a:ext cx="41910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6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12" y="1066800"/>
            <a:ext cx="1181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ব্যতিক্রমগুলো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দ্রব্যের একক: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2" y="1295400"/>
            <a:ext cx="119856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D46-378B-4EEC-BB2D-6161A5F1B615}" type="datetime1">
              <a:rPr lang="en-US" smtClean="0"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4265612" y="0"/>
            <a:ext cx="3886200" cy="8382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D2F5-FD6C-4707-B326-B167E329CF94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21" y="1981201"/>
            <a:ext cx="1127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6812" y="228600"/>
            <a:ext cx="7467600" cy="1143000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04012" y="1828800"/>
            <a:ext cx="5332412" cy="3657600"/>
            <a:chOff x="1979612" y="1600200"/>
            <a:chExt cx="4267200" cy="2743200"/>
          </a:xfrm>
        </p:grpSpPr>
        <p:sp>
          <p:nvSpPr>
            <p:cNvPr id="10" name="Isosceles Triangle 9"/>
            <p:cNvSpPr/>
            <p:nvPr/>
          </p:nvSpPr>
          <p:spPr>
            <a:xfrm>
              <a:off x="1979612" y="1600200"/>
              <a:ext cx="4267200" cy="6858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5412" y="2286000"/>
              <a:ext cx="2895600" cy="20574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4478" y="2767573"/>
              <a:ext cx="457200" cy="77394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2212" y="2767573"/>
              <a:ext cx="762000" cy="134722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32212" y="3162300"/>
              <a:ext cx="228600" cy="266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65612" y="3467100"/>
              <a:ext cx="228600" cy="266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265612" y="2743200"/>
              <a:ext cx="228600" cy="266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732212" y="3848100"/>
              <a:ext cx="228600" cy="266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9F6-3271-40B3-B343-2D74026574D7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1"/>
            <a:ext cx="320750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02B-E3B7-4A62-B697-78891356AA2D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1" y="6400802"/>
            <a:ext cx="7077888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62073"/>
            <a:ext cx="3276600" cy="329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928475" y="3332329"/>
            <a:ext cx="5116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২য়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১৪/০৮/২০১৯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2908955" cy="3332329"/>
          </a:xfrm>
          <a:prstGeom prst="flowChartMagneticDisk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56" y="3389055"/>
            <a:ext cx="5498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704" y="6341738"/>
            <a:ext cx="2742486" cy="365125"/>
          </a:xfrm>
        </p:spPr>
        <p:txBody>
          <a:bodyPr/>
          <a:lstStyle/>
          <a:p>
            <a:fld id="{6659613C-CE8C-46DC-85B2-088F947B36C7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271" y="6341738"/>
            <a:ext cx="41137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5079" y="6341738"/>
            <a:ext cx="274248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" y="0"/>
            <a:ext cx="12188824" cy="6804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3981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88824" cy="6804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88825" cy="6728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14213" cy="6809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212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457200"/>
            <a:ext cx="1196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আচারণ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58D-36B4-4C00-9710-5E72100ED65F}" type="datetime1">
              <a:rPr lang="en-US" smtClean="0"/>
              <a:t>25-Sep-19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0612" y="6553200"/>
            <a:ext cx="914014" cy="212725"/>
          </a:xfrm>
        </p:spPr>
        <p:txBody>
          <a:bodyPr/>
          <a:lstStyle/>
          <a:p>
            <a:fld id="{5467C590-859B-403D-8D86-21D3EA7466B7}" type="datetime1">
              <a:rPr lang="en-US" smtClean="0">
                <a:latin typeface="Times New Roman" pitchFamily="18" charset="0"/>
                <a:cs typeface="Times New Roman" pitchFamily="18" charset="0"/>
              </a:rPr>
              <a:t>25-Sep-19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812" y="6477000"/>
            <a:ext cx="6753251" cy="244476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12" y="1882914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চিত্রের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726971" y="228600"/>
            <a:ext cx="4734883" cy="114300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012" y="152400"/>
            <a:ext cx="73914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5400" dirty="0" err="1"/>
              <a:t>ক্রমহ্রাসমান</a:t>
            </a:r>
            <a:r>
              <a:rPr lang="en-US" sz="5400" dirty="0"/>
              <a:t> প্রান্তিক উপযোগ </a:t>
            </a:r>
            <a:r>
              <a:rPr lang="en-US" sz="5400" dirty="0" err="1"/>
              <a:t>বিধি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295400"/>
            <a:ext cx="12114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থেকে,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দ্রব্যের মোট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ভোগের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প্রান্তিক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ক্রমান্বয়ে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হ্রাস_এ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508A-3C73-41D0-9009-CC9C97E4C4E3}" type="datetime1">
              <a:rPr lang="en-US" smtClean="0"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5632" y="6356352"/>
            <a:ext cx="5205645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0971212" y="6096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88" y="3808274"/>
            <a:ext cx="12114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আলফ্রেড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১৯৮০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‍ “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Principal of Economics”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‍-এ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39F0-62C9-49C9-B2D6-A881AE294BEC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8" y="6356352"/>
            <a:ext cx="520564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296" y="2096869"/>
            <a:ext cx="820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2547" y="5819899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812" y="1066800"/>
            <a:ext cx="1181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বিধিটি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শর্তের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রুচি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যুক্তিশীল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উপযোগ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দ্রব্যের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একক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সমজাতীয়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দ্রব্যটি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এবং ভোগের একক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65496"/>
              </p:ext>
            </p:extLst>
          </p:nvPr>
        </p:nvGraphicFramePr>
        <p:xfrm>
          <a:off x="455612" y="1203960"/>
          <a:ext cx="108966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3048000"/>
                <a:gridCol w="32766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(পরিমান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=Q)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কমলা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উপযোগ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(TU)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প্রান্তিক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উপযোগ 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(MU)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9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৭  একক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12" y="3810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উপযোগ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ব্যাখ্যা: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1855</TotalTime>
  <Words>751</Words>
  <Application>Microsoft Office PowerPoint</Application>
  <PresentationFormat>Custom</PresentationFormat>
  <Paragraphs>178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Integral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493</cp:revision>
  <dcterms:created xsi:type="dcterms:W3CDTF">2006-08-16T00:00:00Z</dcterms:created>
  <dcterms:modified xsi:type="dcterms:W3CDTF">2019-09-25T07:22:58Z</dcterms:modified>
</cp:coreProperties>
</file>