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4034" r:id="rId2"/>
    <p:sldMasterId id="2147484064" r:id="rId3"/>
  </p:sldMasterIdLst>
  <p:notesMasterIdLst>
    <p:notesMasterId r:id="rId20"/>
  </p:notesMasterIdLst>
  <p:sldIdLst>
    <p:sldId id="291" r:id="rId4"/>
    <p:sldId id="281" r:id="rId5"/>
    <p:sldId id="263" r:id="rId6"/>
    <p:sldId id="279" r:id="rId7"/>
    <p:sldId id="288" r:id="rId8"/>
    <p:sldId id="272" r:id="rId9"/>
    <p:sldId id="287" r:id="rId10"/>
    <p:sldId id="289" r:id="rId11"/>
    <p:sldId id="294" r:id="rId12"/>
    <p:sldId id="286" r:id="rId13"/>
    <p:sldId id="295" r:id="rId14"/>
    <p:sldId id="296" r:id="rId15"/>
    <p:sldId id="274" r:id="rId16"/>
    <p:sldId id="298" r:id="rId17"/>
    <p:sldId id="284" r:id="rId18"/>
    <p:sldId id="283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684" y="-6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3298-A6C1-4657-BBF8-A2BEB29EF98A}" type="datetimeFigureOut">
              <a:rPr lang="en-US" smtClean="0"/>
              <a:t>22-Nov-19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E0E-5FFF-4E7B-ABA3-8EF091ED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AE0E-5FFF-4E7B-ABA3-8EF091ED9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D34-021E-41A7-A59C-2F7EDFBA3E3F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73A4-54B0-48AD-9C58-DB15C36E5041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A88-A6D9-4CEF-ABED-C2363A475B0B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66E893-6834-4F5B-A80B-10FD02433701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38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D70C-B8D3-4080-8555-E12740638865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48" y="1"/>
            <a:ext cx="1218247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9EDB-05E4-4146-9A0A-EC99B6B96949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7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4AE8-6DF3-46D3-AB68-7440B23C7911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4C21-CD05-4A4C-BEAF-44447DF312EC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B218-1632-405A-A58C-60E5C7B8DE32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FBB7-E0CB-4CA5-8654-23AD627CF756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14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0694-9809-48FE-8255-3A1D6AD8261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0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A42C-ED1D-49DA-8CE3-5AA32BA5E5D6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D03-9775-472F-859B-514BC80637C3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A883-68E4-423C-9D49-F2A49BF4CB17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4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5012-BD95-4A15-A137-F462745B3472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36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015" y="1371600"/>
            <a:ext cx="1046613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015" y="3228536"/>
            <a:ext cx="10470201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3178-F602-463B-B55B-43EC17A264B2}" type="datetime1">
              <a:rPr lang="en-US" smtClean="0"/>
              <a:t>22-Nov-19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F338-D68E-4BF1-8534-860C0DECC218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52" y="1316736"/>
            <a:ext cx="1036050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52" y="2704664"/>
            <a:ext cx="1036050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2B1C-3F67-4665-8A6E-4402C8F64823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20085"/>
            <a:ext cx="5383398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0719-A9C7-4515-91C7-A0AECA7513AF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55248"/>
            <a:ext cx="538551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4" y="1859758"/>
            <a:ext cx="53876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2514600"/>
            <a:ext cx="538551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4600"/>
            <a:ext cx="53876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B076-41B5-476F-AC91-42B27CAD0AD8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107151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5C68-FE29-4E19-801D-8EEB25BEDEE8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B7E5-CA2F-480F-82E9-DD82FBF6E333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7391-0BDA-46A3-967F-4C81343CC840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14352"/>
            <a:ext cx="3656648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676400"/>
            <a:ext cx="3656648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5492" y="1676400"/>
            <a:ext cx="681389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F048-98A6-44EF-B46D-5B872BD1261E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19905" y="1108077"/>
            <a:ext cx="7008574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69399" y="5359769"/>
            <a:ext cx="207210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6997"/>
            <a:ext cx="2949696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2828785"/>
            <a:ext cx="2945633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8CD5-1700-4EC3-86BD-A411AC495880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8125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6513" y="1199517"/>
            <a:ext cx="6155357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7" y="5816600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0479" y="6219826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CAA0-49B4-4949-BD5F-D4501B938D7A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914402"/>
            <a:ext cx="2742486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2"/>
            <a:ext cx="802431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955-0610-47A5-9FCB-5AC94E2D83C8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8835-CDA5-431B-8D0A-AFADB1200297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AD86-7739-4125-83DE-7EF312A7ED8F}" type="datetime1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14EE-BED5-4019-AEDB-B014E97B2581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AB8B-E820-4DD1-9BA1-FB77B8065F2E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D25-A453-4D6F-95D6-A776D2847525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93A1-9232-4467-B6BF-B453ECA69757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329D53-79BB-4D8D-9531-74C490E20689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2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7" y="-7144"/>
            <a:ext cx="1221421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0479" y="-7144"/>
            <a:ext cx="6348346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935480"/>
            <a:ext cx="10969943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C561B-4093-4D29-B004-F4E1C1C0541D}" type="datetime1">
              <a:rPr lang="en-US" smtClean="0"/>
              <a:t>22-Nov-19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074" y="6356351"/>
            <a:ext cx="446923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49" y="202408"/>
            <a:ext cx="1223754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12188825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42377" y="0"/>
            <a:ext cx="61242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-61417" y="0"/>
            <a:ext cx="6232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0B99-0347-4023-B7FB-5B33EC751761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612" y="1676402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125" y="2286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412" y="627757"/>
            <a:ext cx="1104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Qd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25-5p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Qs=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5+5p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Qd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Qs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25-5P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5+5P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]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-5P-5P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5-25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-10P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-20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]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Qd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/Qs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Qd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25-5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25-10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Qs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Qd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Qs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12" y="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পরিমান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D63-E2AF-4E7C-A8C0-19A134BA7612}" type="datetime1">
              <a:rPr lang="en-US" smtClean="0"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8" y="6356352"/>
            <a:ext cx="533346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60311"/>
              </p:ext>
            </p:extLst>
          </p:nvPr>
        </p:nvGraphicFramePr>
        <p:xfrm>
          <a:off x="150811" y="609600"/>
          <a:ext cx="1188720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362"/>
                <a:gridCol w="2263239"/>
                <a:gridCol w="2438400"/>
                <a:gridCol w="27432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(P)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Qd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যোগানের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Qs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চাহিদা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যোগানের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সম্পর্ক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দামের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Qd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&gt; Qs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পাবে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Qd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= Qs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ভারসাম্য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পরিমান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Qd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&lt; Qs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পাবে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2" y="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সুচির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0812" y="32252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পরিমান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466012" y="2819400"/>
            <a:ext cx="4572000" cy="4031365"/>
            <a:chOff x="7237412" y="2819400"/>
            <a:chExt cx="4572000" cy="4031365"/>
          </a:xfrm>
        </p:grpSpPr>
        <p:grpSp>
          <p:nvGrpSpPr>
            <p:cNvPr id="78" name="Group 77"/>
            <p:cNvGrpSpPr/>
            <p:nvPr/>
          </p:nvGrpSpPr>
          <p:grpSpPr>
            <a:xfrm>
              <a:off x="7237412" y="2819400"/>
              <a:ext cx="4572000" cy="4031365"/>
              <a:chOff x="1598612" y="3429000"/>
              <a:chExt cx="4114800" cy="338689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055812" y="3505200"/>
                <a:ext cx="3657600" cy="2819400"/>
                <a:chOff x="2055812" y="3200400"/>
                <a:chExt cx="3657600" cy="281940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055812" y="6019800"/>
                  <a:ext cx="36576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2055812" y="3200400"/>
                  <a:ext cx="0" cy="28194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flipV="1">
                <a:off x="2513012" y="3505200"/>
                <a:ext cx="2438400" cy="2362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055812" y="3962400"/>
                <a:ext cx="2362200" cy="2362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055812" y="5143500"/>
                <a:ext cx="11811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236912" y="5143500"/>
                <a:ext cx="0" cy="11811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055812" y="5734050"/>
                <a:ext cx="1752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055812" y="4572000"/>
                <a:ext cx="1752600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08412" y="4572000"/>
                <a:ext cx="0" cy="175260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646362" y="4572000"/>
                <a:ext cx="0" cy="1752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055812" y="4572000"/>
                <a:ext cx="59055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08412" y="5734050"/>
                <a:ext cx="0" cy="590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055812" y="37338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341812" y="59552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84412" y="586169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75212" y="3505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579812" y="4133201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256212" y="6324600"/>
                <a:ext cx="457200" cy="49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513012" y="4114800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08412" y="5410200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07272" y="5349548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598612" y="6172200"/>
                <a:ext cx="457200" cy="49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598612" y="3429000"/>
                <a:ext cx="457200" cy="49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98612" y="4419600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NikoshBAN" pitchFamily="2" charset="0"/>
                    <a:cs typeface="NikoshBAN" pitchFamily="2" charset="0"/>
                  </a:defRPr>
                </a:lvl1pPr>
              </a:lstStyle>
              <a:p>
                <a:r>
                  <a:rPr lang="en-US" sz="2800" dirty="0" smtClean="0"/>
                  <a:t>৩</a:t>
                </a:r>
                <a:endParaRPr lang="en-US" sz="28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598612" y="4953000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NikoshBAN" pitchFamily="2" charset="0"/>
                    <a:cs typeface="NikoshBAN" pitchFamily="2" charset="0"/>
                  </a:defRPr>
                </a:lvl1pPr>
              </a:lstStyle>
              <a:p>
                <a:r>
                  <a:rPr lang="en-US" sz="2800" dirty="0"/>
                  <a:t>2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674812" y="5574268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436812" y="6324600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১০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046412" y="6324600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NikoshBAN" pitchFamily="2" charset="0"/>
                    <a:cs typeface="NikoshBAN" pitchFamily="2" charset="0"/>
                  </a:defRPr>
                </a:lvl1pPr>
              </a:lstStyle>
              <a:p>
                <a:r>
                  <a:rPr lang="en-US" sz="2800" dirty="0" smtClean="0"/>
                  <a:t>১৫</a:t>
                </a:r>
                <a:endParaRPr lang="en-US" sz="28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579812" y="6324600"/>
                <a:ext cx="457200" cy="43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২০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9218612" y="4648200"/>
              <a:ext cx="1970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ভারসাম্য</a:t>
              </a:r>
              <a:r>
                <a:rPr lang="en-US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বিন্দু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6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2" y="1295400"/>
            <a:ext cx="119856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অর্থ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পরষ্পর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D46-378B-4EEC-BB2D-6161A5F1B615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4265612" y="0"/>
            <a:ext cx="3886200" cy="8382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6CD5-1E60-4A53-BD49-B504FDF69B52}" type="datetime1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396" y="1023007"/>
            <a:ext cx="798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কি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306" y="1484186"/>
            <a:ext cx="264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Qd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&lt;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Qs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305" y="1945365"/>
            <a:ext cx="2543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গ. </a:t>
            </a:r>
            <a:r>
              <a:rPr lang="en-US" sz="3200" dirty="0" err="1"/>
              <a:t>Qd</a:t>
            </a:r>
            <a:r>
              <a:rPr lang="en-US" sz="3200" dirty="0"/>
              <a:t> = </a:t>
            </a:r>
            <a:r>
              <a:rPr lang="en-US" sz="3200" dirty="0" smtClean="0"/>
              <a:t>Qs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4830" y="2007406"/>
            <a:ext cx="243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ঘ. </a:t>
            </a:r>
            <a:r>
              <a:rPr lang="en-US" sz="3200" dirty="0" err="1"/>
              <a:t>কোনটিই</a:t>
            </a:r>
            <a:r>
              <a:rPr lang="en-US" sz="3200" dirty="0"/>
              <a:t> </a:t>
            </a:r>
            <a:r>
              <a:rPr lang="en-US" sz="3200" dirty="0" err="1" smtClean="0"/>
              <a:t>নয়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24740" y="1487580"/>
            <a:ext cx="313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খ. </a:t>
            </a:r>
            <a:r>
              <a:rPr lang="en-US" sz="3200" dirty="0" err="1"/>
              <a:t>Qd</a:t>
            </a:r>
            <a:r>
              <a:rPr lang="en-US" sz="3200" dirty="0"/>
              <a:t> &gt; </a:t>
            </a:r>
            <a:r>
              <a:rPr lang="en-US" sz="3200" dirty="0" smtClean="0"/>
              <a:t>Qs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1824" y="2600981"/>
            <a:ext cx="713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499" y="3276601"/>
            <a:ext cx="23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007" y="3737780"/>
            <a:ext cx="247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612" y="3744568"/>
            <a:ext cx="271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283" y="3279995"/>
            <a:ext cx="303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পরিমান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6267" y="1377938"/>
            <a:ext cx="2971025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5085" y="2339370"/>
            <a:ext cx="3038110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511" y="496669"/>
            <a:ext cx="419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7664" y="4124980"/>
            <a:ext cx="3275748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6812" y="2219980"/>
            <a:ext cx="3275748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1557" y="1827053"/>
            <a:ext cx="2971025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2170" y="2924145"/>
            <a:ext cx="2971025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692" y="4767583"/>
            <a:ext cx="3047206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7501" y="4753721"/>
            <a:ext cx="3047206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3960811" y="76200"/>
            <a:ext cx="4010745" cy="8382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D2F5-FD6C-4707-B326-B167E329CF94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21" y="1981201"/>
            <a:ext cx="1127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D=5-P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S=1+P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পরিমান কত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6812" y="228600"/>
            <a:ext cx="7467600" cy="1143000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9F6-3271-40B3-B343-2D74026574D7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249" y="2401938"/>
            <a:ext cx="87940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338" y="152401"/>
            <a:ext cx="320750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6" y="3124201"/>
            <a:ext cx="5498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০১৭১৯৩৩০৬৮৮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02B-E3B7-4A62-B697-78891356AA2D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3281" y="6400802"/>
            <a:ext cx="7077888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265640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0"/>
            <a:ext cx="3276600" cy="329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203047" y="3289280"/>
            <a:ext cx="5834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২য়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fld id="{7BC30E2A-F063-4A9D-BEA7-3B3044D60AC4}" type="datetime3">
              <a:rPr lang="en-US" sz="3600" smtClean="0">
                <a:latin typeface="Times New Roman" pitchFamily="18" charset="0"/>
                <a:cs typeface="Times New Roman" pitchFamily="18" charset="0"/>
              </a:rPr>
              <a:t>22 November 2019</a:t>
            </a:fld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4704" y="6341738"/>
            <a:ext cx="2742486" cy="365125"/>
          </a:xfrm>
        </p:spPr>
        <p:txBody>
          <a:bodyPr/>
          <a:lstStyle/>
          <a:p>
            <a:fld id="{6659613C-CE8C-46DC-85B2-088F947B36C7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4271" y="6341738"/>
            <a:ext cx="41137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5079" y="6341738"/>
            <a:ext cx="274248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9"/>
            <a:ext cx="12114212" cy="6679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" y="0"/>
            <a:ext cx="12112623" cy="6858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14212" cy="6804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36"/>
            <a:ext cx="12114212" cy="6804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34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412" y="53236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457200"/>
            <a:ext cx="11963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পরিমান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58D-36B4-4C00-9710-5E72100ED65F}" type="datetime1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80612" y="6553200"/>
            <a:ext cx="914014" cy="212725"/>
          </a:xfrm>
        </p:spPr>
        <p:txBody>
          <a:bodyPr/>
          <a:lstStyle/>
          <a:p>
            <a:fld id="{5467C590-859B-403D-8D86-21D3EA7466B7}" type="datetime1">
              <a:rPr lang="en-US" smtClean="0">
                <a:latin typeface="Times New Roman" pitchFamily="18" charset="0"/>
                <a:cs typeface="Times New Roman" pitchFamily="18" charset="0"/>
              </a:rPr>
              <a:t>22-Nov-19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812" y="6477000"/>
            <a:ext cx="6753251" cy="244476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0412" y="3200400"/>
            <a:ext cx="1117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412" y="1882914"/>
            <a:ext cx="954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26971" y="228600"/>
            <a:ext cx="4734883" cy="1143000"/>
          </a:xfrm>
          <a:prstGeom prst="flowChartTerminator">
            <a:avLst/>
          </a:prstGeom>
          <a:solidFill>
            <a:srgbClr val="00206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577" y="2568714"/>
            <a:ext cx="103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212" y="3810000"/>
            <a:ext cx="11173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592" y="76200"/>
            <a:ext cx="647142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4400" dirty="0" err="1"/>
              <a:t>ভারসাম্য</a:t>
            </a:r>
            <a:r>
              <a:rPr lang="en-US" sz="4800" dirty="0"/>
              <a:t> (Equilibrium)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838200"/>
            <a:ext cx="12114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অর্থ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স্থিতাবস্থা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ক্রিয়া-প্রতিক্রিয়ার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স্থিতাবস্থায়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উপনীত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বিচ্যুত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508A-3C73-41D0-9009-CC9C97E4C4E3}" type="datetime1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5632" y="6356352"/>
            <a:ext cx="5205645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0971212" y="6096000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41612" y="2819400"/>
            <a:ext cx="3923293" cy="2726485"/>
          </a:xfrm>
          <a:custGeom>
            <a:avLst/>
            <a:gdLst>
              <a:gd name="connsiteX0" fmla="*/ 140611 w 3707022"/>
              <a:gd name="connsiteY0" fmla="*/ 26452 h 1653480"/>
              <a:gd name="connsiteX1" fmla="*/ 235613 w 3707022"/>
              <a:gd name="connsiteY1" fmla="*/ 453964 h 1653480"/>
              <a:gd name="connsiteX2" fmla="*/ 330616 w 3707022"/>
              <a:gd name="connsiteY2" fmla="*/ 691470 h 1653480"/>
              <a:gd name="connsiteX3" fmla="*/ 473120 w 3707022"/>
              <a:gd name="connsiteY3" fmla="*/ 893351 h 1653480"/>
              <a:gd name="connsiteX4" fmla="*/ 627499 w 3707022"/>
              <a:gd name="connsiteY4" fmla="*/ 1059605 h 1653480"/>
              <a:gd name="connsiteX5" fmla="*/ 829380 w 3707022"/>
              <a:gd name="connsiteY5" fmla="*/ 1237735 h 1653480"/>
              <a:gd name="connsiteX6" fmla="*/ 1078762 w 3707022"/>
              <a:gd name="connsiteY6" fmla="*/ 1356489 h 1653480"/>
              <a:gd name="connsiteX7" fmla="*/ 1506273 w 3707022"/>
              <a:gd name="connsiteY7" fmla="*/ 1487117 h 1653480"/>
              <a:gd name="connsiteX8" fmla="*/ 1684403 w 3707022"/>
              <a:gd name="connsiteY8" fmla="*/ 1534618 h 1653480"/>
              <a:gd name="connsiteX9" fmla="*/ 1838782 w 3707022"/>
              <a:gd name="connsiteY9" fmla="*/ 1534618 h 1653480"/>
              <a:gd name="connsiteX10" fmla="*/ 2005037 w 3707022"/>
              <a:gd name="connsiteY10" fmla="*/ 1534618 h 1653480"/>
              <a:gd name="connsiteX11" fmla="*/ 2147541 w 3707022"/>
              <a:gd name="connsiteY11" fmla="*/ 1510868 h 1653480"/>
              <a:gd name="connsiteX12" fmla="*/ 2313795 w 3707022"/>
              <a:gd name="connsiteY12" fmla="*/ 1475242 h 1653480"/>
              <a:gd name="connsiteX13" fmla="*/ 2539426 w 3707022"/>
              <a:gd name="connsiteY13" fmla="*/ 1415865 h 1653480"/>
              <a:gd name="connsiteX14" fmla="*/ 2836310 w 3707022"/>
              <a:gd name="connsiteY14" fmla="*/ 1273361 h 1653480"/>
              <a:gd name="connsiteX15" fmla="*/ 3097567 w 3707022"/>
              <a:gd name="connsiteY15" fmla="*/ 1059605 h 1653480"/>
              <a:gd name="connsiteX16" fmla="*/ 3216320 w 3707022"/>
              <a:gd name="connsiteY16" fmla="*/ 952727 h 1653480"/>
              <a:gd name="connsiteX17" fmla="*/ 3382575 w 3707022"/>
              <a:gd name="connsiteY17" fmla="*/ 703346 h 1653480"/>
              <a:gd name="connsiteX18" fmla="*/ 3477577 w 3707022"/>
              <a:gd name="connsiteY18" fmla="*/ 513340 h 1653480"/>
              <a:gd name="connsiteX19" fmla="*/ 3548829 w 3707022"/>
              <a:gd name="connsiteY19" fmla="*/ 228333 h 1653480"/>
              <a:gd name="connsiteX20" fmla="*/ 3572580 w 3707022"/>
              <a:gd name="connsiteY20" fmla="*/ 62078 h 1653480"/>
              <a:gd name="connsiteX21" fmla="*/ 3572580 w 3707022"/>
              <a:gd name="connsiteY21" fmla="*/ 38327 h 1653480"/>
              <a:gd name="connsiteX22" fmla="*/ 3703208 w 3707022"/>
              <a:gd name="connsiteY22" fmla="*/ 38327 h 1653480"/>
              <a:gd name="connsiteX23" fmla="*/ 3655707 w 3707022"/>
              <a:gd name="connsiteY23" fmla="*/ 370837 h 1653480"/>
              <a:gd name="connsiteX24" fmla="*/ 3489452 w 3707022"/>
              <a:gd name="connsiteY24" fmla="*/ 810224 h 1653480"/>
              <a:gd name="connsiteX25" fmla="*/ 3240071 w 3707022"/>
              <a:gd name="connsiteY25" fmla="*/ 1095231 h 1653480"/>
              <a:gd name="connsiteX26" fmla="*/ 3014439 w 3707022"/>
              <a:gd name="connsiteY26" fmla="*/ 1261486 h 1653480"/>
              <a:gd name="connsiteX27" fmla="*/ 2741307 w 3707022"/>
              <a:gd name="connsiteY27" fmla="*/ 1427740 h 1653480"/>
              <a:gd name="connsiteX28" fmla="*/ 2432549 w 3707022"/>
              <a:gd name="connsiteY28" fmla="*/ 1558369 h 1653480"/>
              <a:gd name="connsiteX29" fmla="*/ 2230668 w 3707022"/>
              <a:gd name="connsiteY29" fmla="*/ 1617746 h 1653480"/>
              <a:gd name="connsiteX30" fmla="*/ 1743780 w 3707022"/>
              <a:gd name="connsiteY30" fmla="*/ 1653372 h 1653480"/>
              <a:gd name="connsiteX31" fmla="*/ 1613151 w 3707022"/>
              <a:gd name="connsiteY31" fmla="*/ 1629621 h 1653480"/>
              <a:gd name="connsiteX32" fmla="*/ 1316268 w 3707022"/>
              <a:gd name="connsiteY32" fmla="*/ 1582120 h 1653480"/>
              <a:gd name="connsiteX33" fmla="*/ 1150013 w 3707022"/>
              <a:gd name="connsiteY33" fmla="*/ 1534618 h 1653480"/>
              <a:gd name="connsiteX34" fmla="*/ 865006 w 3707022"/>
              <a:gd name="connsiteY34" fmla="*/ 1380239 h 1653480"/>
              <a:gd name="connsiteX35" fmla="*/ 686876 w 3707022"/>
              <a:gd name="connsiteY35" fmla="*/ 1261486 h 1653480"/>
              <a:gd name="connsiteX36" fmla="*/ 437494 w 3707022"/>
              <a:gd name="connsiteY36" fmla="*/ 1059605 h 1653480"/>
              <a:gd name="connsiteX37" fmla="*/ 223738 w 3707022"/>
              <a:gd name="connsiteY37" fmla="*/ 738972 h 1653480"/>
              <a:gd name="connsiteX38" fmla="*/ 116860 w 3707022"/>
              <a:gd name="connsiteY38" fmla="*/ 453964 h 1653480"/>
              <a:gd name="connsiteX39" fmla="*/ 57484 w 3707022"/>
              <a:gd name="connsiteY39" fmla="*/ 240208 h 1653480"/>
              <a:gd name="connsiteX40" fmla="*/ 9982 w 3707022"/>
              <a:gd name="connsiteY40" fmla="*/ 109579 h 1653480"/>
              <a:gd name="connsiteX41" fmla="*/ 9982 w 3707022"/>
              <a:gd name="connsiteY41" fmla="*/ 50203 h 1653480"/>
              <a:gd name="connsiteX42" fmla="*/ 140611 w 3707022"/>
              <a:gd name="connsiteY42" fmla="*/ 26452 h 165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07022" h="1653480">
                <a:moveTo>
                  <a:pt x="140611" y="26452"/>
                </a:moveTo>
                <a:cubicBezTo>
                  <a:pt x="178216" y="93745"/>
                  <a:pt x="203946" y="343128"/>
                  <a:pt x="235613" y="453964"/>
                </a:cubicBezTo>
                <a:cubicBezTo>
                  <a:pt x="267280" y="564800"/>
                  <a:pt x="291032" y="618239"/>
                  <a:pt x="330616" y="691470"/>
                </a:cubicBezTo>
                <a:cubicBezTo>
                  <a:pt x="370200" y="764701"/>
                  <a:pt x="423640" y="831995"/>
                  <a:pt x="473120" y="893351"/>
                </a:cubicBezTo>
                <a:cubicBezTo>
                  <a:pt x="522600" y="954707"/>
                  <a:pt x="568122" y="1002208"/>
                  <a:pt x="627499" y="1059605"/>
                </a:cubicBezTo>
                <a:cubicBezTo>
                  <a:pt x="686876" y="1117002"/>
                  <a:pt x="754170" y="1188254"/>
                  <a:pt x="829380" y="1237735"/>
                </a:cubicBezTo>
                <a:cubicBezTo>
                  <a:pt x="904590" y="1287216"/>
                  <a:pt x="965947" y="1314925"/>
                  <a:pt x="1078762" y="1356489"/>
                </a:cubicBezTo>
                <a:cubicBezTo>
                  <a:pt x="1191577" y="1398053"/>
                  <a:pt x="1405333" y="1457429"/>
                  <a:pt x="1506273" y="1487117"/>
                </a:cubicBezTo>
                <a:cubicBezTo>
                  <a:pt x="1607213" y="1516805"/>
                  <a:pt x="1628985" y="1526701"/>
                  <a:pt x="1684403" y="1534618"/>
                </a:cubicBezTo>
                <a:cubicBezTo>
                  <a:pt x="1739821" y="1542535"/>
                  <a:pt x="1838782" y="1534618"/>
                  <a:pt x="1838782" y="1534618"/>
                </a:cubicBezTo>
                <a:cubicBezTo>
                  <a:pt x="1892221" y="1534618"/>
                  <a:pt x="1953577" y="1538576"/>
                  <a:pt x="2005037" y="1534618"/>
                </a:cubicBezTo>
                <a:cubicBezTo>
                  <a:pt x="2056497" y="1530660"/>
                  <a:pt x="2096081" y="1520764"/>
                  <a:pt x="2147541" y="1510868"/>
                </a:cubicBezTo>
                <a:cubicBezTo>
                  <a:pt x="2199001" y="1500972"/>
                  <a:pt x="2248481" y="1491076"/>
                  <a:pt x="2313795" y="1475242"/>
                </a:cubicBezTo>
                <a:cubicBezTo>
                  <a:pt x="2379109" y="1459408"/>
                  <a:pt x="2452340" y="1449512"/>
                  <a:pt x="2539426" y="1415865"/>
                </a:cubicBezTo>
                <a:cubicBezTo>
                  <a:pt x="2626512" y="1382218"/>
                  <a:pt x="2743286" y="1332738"/>
                  <a:pt x="2836310" y="1273361"/>
                </a:cubicBezTo>
                <a:cubicBezTo>
                  <a:pt x="2929334" y="1213984"/>
                  <a:pt x="3034232" y="1113044"/>
                  <a:pt x="3097567" y="1059605"/>
                </a:cubicBezTo>
                <a:cubicBezTo>
                  <a:pt x="3160902" y="1006166"/>
                  <a:pt x="3168819" y="1012103"/>
                  <a:pt x="3216320" y="952727"/>
                </a:cubicBezTo>
                <a:cubicBezTo>
                  <a:pt x="3263821" y="893351"/>
                  <a:pt x="3339032" y="776577"/>
                  <a:pt x="3382575" y="703346"/>
                </a:cubicBezTo>
                <a:cubicBezTo>
                  <a:pt x="3426118" y="630115"/>
                  <a:pt x="3449868" y="592509"/>
                  <a:pt x="3477577" y="513340"/>
                </a:cubicBezTo>
                <a:cubicBezTo>
                  <a:pt x="3505286" y="434171"/>
                  <a:pt x="3532995" y="303543"/>
                  <a:pt x="3548829" y="228333"/>
                </a:cubicBezTo>
                <a:cubicBezTo>
                  <a:pt x="3564663" y="153123"/>
                  <a:pt x="3568621" y="93746"/>
                  <a:pt x="3572580" y="62078"/>
                </a:cubicBezTo>
                <a:cubicBezTo>
                  <a:pt x="3576539" y="30410"/>
                  <a:pt x="3550809" y="42285"/>
                  <a:pt x="3572580" y="38327"/>
                </a:cubicBezTo>
                <a:cubicBezTo>
                  <a:pt x="3594351" y="34369"/>
                  <a:pt x="3689354" y="-17091"/>
                  <a:pt x="3703208" y="38327"/>
                </a:cubicBezTo>
                <a:cubicBezTo>
                  <a:pt x="3717063" y="93745"/>
                  <a:pt x="3691333" y="242188"/>
                  <a:pt x="3655707" y="370837"/>
                </a:cubicBezTo>
                <a:cubicBezTo>
                  <a:pt x="3620081" y="499486"/>
                  <a:pt x="3558725" y="689492"/>
                  <a:pt x="3489452" y="810224"/>
                </a:cubicBezTo>
                <a:cubicBezTo>
                  <a:pt x="3420179" y="930956"/>
                  <a:pt x="3319240" y="1020021"/>
                  <a:pt x="3240071" y="1095231"/>
                </a:cubicBezTo>
                <a:cubicBezTo>
                  <a:pt x="3160902" y="1170441"/>
                  <a:pt x="3097566" y="1206068"/>
                  <a:pt x="3014439" y="1261486"/>
                </a:cubicBezTo>
                <a:cubicBezTo>
                  <a:pt x="2931312" y="1316904"/>
                  <a:pt x="2838289" y="1378260"/>
                  <a:pt x="2741307" y="1427740"/>
                </a:cubicBezTo>
                <a:cubicBezTo>
                  <a:pt x="2644325" y="1477220"/>
                  <a:pt x="2517656" y="1526701"/>
                  <a:pt x="2432549" y="1558369"/>
                </a:cubicBezTo>
                <a:cubicBezTo>
                  <a:pt x="2347443" y="1590037"/>
                  <a:pt x="2345463" y="1601912"/>
                  <a:pt x="2230668" y="1617746"/>
                </a:cubicBezTo>
                <a:cubicBezTo>
                  <a:pt x="2115873" y="1633580"/>
                  <a:pt x="1846699" y="1651393"/>
                  <a:pt x="1743780" y="1653372"/>
                </a:cubicBezTo>
                <a:cubicBezTo>
                  <a:pt x="1640861" y="1655351"/>
                  <a:pt x="1613151" y="1629621"/>
                  <a:pt x="1613151" y="1629621"/>
                </a:cubicBezTo>
                <a:cubicBezTo>
                  <a:pt x="1541899" y="1617746"/>
                  <a:pt x="1393458" y="1597954"/>
                  <a:pt x="1316268" y="1582120"/>
                </a:cubicBezTo>
                <a:cubicBezTo>
                  <a:pt x="1239078" y="1566286"/>
                  <a:pt x="1225223" y="1568265"/>
                  <a:pt x="1150013" y="1534618"/>
                </a:cubicBezTo>
                <a:cubicBezTo>
                  <a:pt x="1074803" y="1500971"/>
                  <a:pt x="942195" y="1425761"/>
                  <a:pt x="865006" y="1380239"/>
                </a:cubicBezTo>
                <a:cubicBezTo>
                  <a:pt x="787817" y="1334717"/>
                  <a:pt x="758128" y="1314925"/>
                  <a:pt x="686876" y="1261486"/>
                </a:cubicBezTo>
                <a:cubicBezTo>
                  <a:pt x="615624" y="1208047"/>
                  <a:pt x="514684" y="1146691"/>
                  <a:pt x="437494" y="1059605"/>
                </a:cubicBezTo>
                <a:cubicBezTo>
                  <a:pt x="360304" y="972519"/>
                  <a:pt x="277177" y="839912"/>
                  <a:pt x="223738" y="738972"/>
                </a:cubicBezTo>
                <a:cubicBezTo>
                  <a:pt x="170299" y="638032"/>
                  <a:pt x="144569" y="537091"/>
                  <a:pt x="116860" y="453964"/>
                </a:cubicBezTo>
                <a:cubicBezTo>
                  <a:pt x="89151" y="370837"/>
                  <a:pt x="75297" y="297606"/>
                  <a:pt x="57484" y="240208"/>
                </a:cubicBezTo>
                <a:cubicBezTo>
                  <a:pt x="39671" y="182811"/>
                  <a:pt x="17899" y="141247"/>
                  <a:pt x="9982" y="109579"/>
                </a:cubicBezTo>
                <a:cubicBezTo>
                  <a:pt x="2065" y="77911"/>
                  <a:pt x="-7831" y="60099"/>
                  <a:pt x="9982" y="50203"/>
                </a:cubicBezTo>
                <a:cubicBezTo>
                  <a:pt x="27795" y="40307"/>
                  <a:pt x="103006" y="-40841"/>
                  <a:pt x="140611" y="26452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85911" y="4298868"/>
            <a:ext cx="1434693" cy="103513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9064743">
            <a:off x="3614212" y="3248496"/>
            <a:ext cx="376319" cy="1137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933556">
            <a:off x="5471854" y="3098528"/>
            <a:ext cx="376319" cy="1137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85910" y="4298868"/>
            <a:ext cx="1434693" cy="10351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67365" y="4298868"/>
            <a:ext cx="1434693" cy="10351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7412" y="57149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28 -0.30273 L -0.13837 -0.25601 L -0.13159 -0.20074 L -0.11596 -0.11078 L -0.08768 -0.0451 L -0.06241 -0.02081 L -0.03504 -0.00532 L -0.00886 -0.00185 L -3.94137E-6 2.22017E-7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7 -0.30967 L 0.1355 -0.23358 L 0.12768 -0.19195 L 0.11114 -0.12974 L 0.09446 -0.08997 L 0.07895 -0.04487 L 0.06527 -0.02937 L 0.05159 -0.01388 L 0.02241 0.00162 L 0.00872 0.00162 L 1.20521E-6 2.83071E-6 " pathEditMode="relative" ptsTypes="AAAAAAAAA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  <p:bldP spid="20" grpId="0" animBg="1"/>
      <p:bldP spid="23" grpId="0" animBg="1"/>
      <p:bldP spid="14" grpId="0" animBg="1"/>
      <p:bldP spid="1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39F0-62C9-49C9-B2D6-A881AE294BEC}" type="datetime1">
              <a:rPr lang="en-US" smtClean="0"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8" y="6356352"/>
            <a:ext cx="520564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296" y="2096869"/>
            <a:ext cx="713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53501" y="0"/>
            <a:ext cx="5078678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192" y="762000"/>
            <a:ext cx="1929897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2547" y="5819899"/>
            <a:ext cx="1066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09212" y="6416675"/>
            <a:ext cx="1055052" cy="365125"/>
          </a:xfrm>
        </p:spPr>
        <p:txBody>
          <a:bodyPr/>
          <a:lstStyle/>
          <a:p>
            <a:fld id="{98689F56-4BCF-413D-8239-306CDE1D52FB}" type="datetime1">
              <a:rPr lang="en-US" smtClean="0"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212" y="6400800"/>
            <a:ext cx="62484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8012" y="51137"/>
            <a:ext cx="41910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6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6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12" y="1066800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পরষ্পর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5212" y="2428103"/>
            <a:ext cx="6781800" cy="4422694"/>
            <a:chOff x="1572336" y="1676400"/>
            <a:chExt cx="7951076" cy="4793397"/>
          </a:xfrm>
        </p:grpSpPr>
        <p:grpSp>
          <p:nvGrpSpPr>
            <p:cNvPr id="9" name="Group 8"/>
            <p:cNvGrpSpPr/>
            <p:nvPr/>
          </p:nvGrpSpPr>
          <p:grpSpPr>
            <a:xfrm>
              <a:off x="1572336" y="1759803"/>
              <a:ext cx="6808076" cy="4709994"/>
              <a:chOff x="1877136" y="1764268"/>
              <a:chExt cx="6808076" cy="470999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877136" y="1764268"/>
                <a:ext cx="6808076" cy="4709994"/>
                <a:chOff x="1877136" y="1764268"/>
                <a:chExt cx="6808076" cy="4709994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3732212" y="5563573"/>
                  <a:ext cx="4953000" cy="86896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3691390" y="1764268"/>
                  <a:ext cx="40824" cy="388620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732212" y="2678668"/>
                  <a:ext cx="3429000" cy="28194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884612" y="2831068"/>
                  <a:ext cx="3276600" cy="266700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732212" y="4126468"/>
                  <a:ext cx="1790700" cy="0"/>
                </a:xfrm>
                <a:prstGeom prst="line">
                  <a:avLst/>
                </a:prstGeom>
                <a:ln w="28575"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5522912" y="4164568"/>
                  <a:ext cx="38100" cy="1447800"/>
                </a:xfrm>
                <a:prstGeom prst="line">
                  <a:avLst/>
                </a:prstGeom>
                <a:ln w="28575"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718667" y="3962400"/>
                  <a:ext cx="2310469" cy="500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en-US" sz="2400" b="1" dirty="0" err="1" smtClean="0"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ভারসাম্য</a:t>
                  </a:r>
                  <a:r>
                    <a:rPr lang="en-US" sz="2400" b="1" dirty="0" smtClean="0"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b="1" dirty="0" err="1" smtClean="0"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বিন্দু</a:t>
                  </a:r>
                  <a:endParaRPr lang="en-US" sz="2400" b="1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877136" y="3585865"/>
                  <a:ext cx="175260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400" b="1">
                      <a:latin typeface="NikoshBAN" pitchFamily="2" charset="0"/>
                      <a:cs typeface="NikoshBAN" pitchFamily="2" charset="0"/>
                    </a:defRPr>
                  </a:lvl1pPr>
                </a:lstStyle>
                <a:p>
                  <a:pPr algn="ctr"/>
                  <a:r>
                    <a:rPr lang="en-US" dirty="0" err="1"/>
                    <a:t>ভারসাম্য</a:t>
                  </a:r>
                  <a:r>
                    <a:rPr lang="en-US" dirty="0"/>
                    <a:t> </a:t>
                  </a:r>
                  <a:r>
                    <a:rPr lang="en-US" dirty="0" err="1" smtClean="0"/>
                    <a:t>দাম</a:t>
                  </a:r>
                  <a:r>
                    <a:rPr lang="en-US" dirty="0" smtClean="0"/>
                    <a:t>  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30822" y="5643265"/>
                  <a:ext cx="218122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400" b="1">
                      <a:latin typeface="NikoshBAN" pitchFamily="2" charset="0"/>
                      <a:cs typeface="NikoshBAN" pitchFamily="2" charset="0"/>
                    </a:defRPr>
                  </a:lvl1pPr>
                </a:lstStyle>
                <a:p>
                  <a:pPr algn="ctr"/>
                  <a:r>
                    <a:rPr lang="en-US" dirty="0" err="1"/>
                    <a:t>ভারসাম্য</a:t>
                  </a:r>
                  <a:r>
                    <a:rPr lang="en-US" dirty="0"/>
                    <a:t> </a:t>
                  </a:r>
                  <a:r>
                    <a:rPr lang="en-US" dirty="0" smtClean="0"/>
                    <a:t>পরিমান 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808412" y="2385536"/>
                  <a:ext cx="371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323137" y="5105400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>
                      <a:solidFill>
                        <a:srgbClr val="7030A0"/>
                      </a:solidFill>
                    </a:rPr>
                    <a:t>D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085012" y="2754868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en-US" sz="28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960812" y="5191780"/>
                <a:ext cx="371475" cy="56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9695" y="1676400"/>
              <a:ext cx="1507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5612" y="5587425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পরিমান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4012" y="5648980"/>
              <a:ext cx="371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7937" y="5572780"/>
              <a:ext cx="371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0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09212" y="6416675"/>
            <a:ext cx="1055052" cy="365125"/>
          </a:xfrm>
        </p:spPr>
        <p:txBody>
          <a:bodyPr/>
          <a:lstStyle/>
          <a:p>
            <a:fld id="{98689F56-4BCF-413D-8239-306CDE1D52FB}" type="datetime1">
              <a:rPr lang="en-US" smtClean="0"/>
              <a:t>22-Nov-19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212" y="6400800"/>
            <a:ext cx="62484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8012" y="51137"/>
            <a:ext cx="41910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6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পরিমান </a:t>
            </a:r>
            <a:endParaRPr lang="en-US" sz="6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12" y="1066800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5212" y="2428103"/>
            <a:ext cx="6781800" cy="4422694"/>
            <a:chOff x="1572336" y="1676400"/>
            <a:chExt cx="7951076" cy="4793397"/>
          </a:xfrm>
        </p:grpSpPr>
        <p:grpSp>
          <p:nvGrpSpPr>
            <p:cNvPr id="9" name="Group 8"/>
            <p:cNvGrpSpPr/>
            <p:nvPr/>
          </p:nvGrpSpPr>
          <p:grpSpPr>
            <a:xfrm>
              <a:off x="1572336" y="1759803"/>
              <a:ext cx="6808076" cy="4709994"/>
              <a:chOff x="1877136" y="1764268"/>
              <a:chExt cx="6808076" cy="470999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877136" y="1764268"/>
                <a:ext cx="6808076" cy="4709994"/>
                <a:chOff x="1877136" y="1764268"/>
                <a:chExt cx="6808076" cy="4709994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3732212" y="5563573"/>
                  <a:ext cx="4953000" cy="86896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3691390" y="1764268"/>
                  <a:ext cx="40824" cy="388620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732212" y="2678668"/>
                  <a:ext cx="3429000" cy="2819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884612" y="2831068"/>
                  <a:ext cx="3276600" cy="2667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732212" y="4126468"/>
                  <a:ext cx="1790700" cy="0"/>
                </a:xfrm>
                <a:prstGeom prst="line">
                  <a:avLst/>
                </a:prstGeom>
                <a:ln w="28575"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5522912" y="4164568"/>
                  <a:ext cx="38100" cy="1447800"/>
                </a:xfrm>
                <a:prstGeom prst="line">
                  <a:avLst/>
                </a:prstGeom>
                <a:ln w="28575"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718667" y="3962400"/>
                  <a:ext cx="23104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ভারসাম্য</a:t>
                  </a:r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b="1" dirty="0" err="1" smtClean="0">
                      <a:latin typeface="NikoshBAN" pitchFamily="2" charset="0"/>
                      <a:cs typeface="NikoshBAN" pitchFamily="2" charset="0"/>
                    </a:rPr>
                    <a:t>বিন্দু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877136" y="3585865"/>
                  <a:ext cx="175260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400" b="1">
                      <a:latin typeface="NikoshBAN" pitchFamily="2" charset="0"/>
                      <a:cs typeface="NikoshBAN" pitchFamily="2" charset="0"/>
                    </a:defRPr>
                  </a:lvl1pPr>
                </a:lstStyle>
                <a:p>
                  <a:pPr algn="ctr"/>
                  <a:r>
                    <a:rPr lang="en-US" dirty="0" err="1"/>
                    <a:t>ভারসাম্য</a:t>
                  </a:r>
                  <a:r>
                    <a:rPr lang="en-US" dirty="0"/>
                    <a:t> </a:t>
                  </a:r>
                  <a:r>
                    <a:rPr lang="en-US" dirty="0" err="1" smtClean="0"/>
                    <a:t>দাম</a:t>
                  </a:r>
                  <a:r>
                    <a:rPr lang="en-US" dirty="0" smtClean="0"/>
                    <a:t>  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30822" y="5643265"/>
                  <a:ext cx="218122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400" b="1">
                      <a:latin typeface="NikoshBAN" pitchFamily="2" charset="0"/>
                      <a:cs typeface="NikoshBAN" pitchFamily="2" charset="0"/>
                    </a:defRPr>
                  </a:lvl1pPr>
                </a:lstStyle>
                <a:p>
                  <a:pPr algn="ctr"/>
                  <a:r>
                    <a:rPr lang="en-US" dirty="0" err="1"/>
                    <a:t>ভারসাম্য</a:t>
                  </a:r>
                  <a:r>
                    <a:rPr lang="en-US" dirty="0"/>
                    <a:t> </a:t>
                  </a:r>
                  <a:r>
                    <a:rPr lang="en-US" dirty="0" smtClean="0"/>
                    <a:t>পরিমান 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808412" y="2385536"/>
                  <a:ext cx="371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323137" y="5105400"/>
                  <a:ext cx="371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latin typeface="Times New Roman" pitchFamily="18" charset="0"/>
                      <a:cs typeface="Times New Roman" pitchFamily="18" charset="0"/>
                    </a:defRPr>
                  </a:lvl1pPr>
                </a:lstStyle>
                <a:p>
                  <a:r>
                    <a:rPr lang="en-US" dirty="0"/>
                    <a:t>D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085012" y="2754868"/>
                  <a:ext cx="3714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960812" y="5191780"/>
                <a:ext cx="371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9695" y="1676400"/>
              <a:ext cx="1507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5612" y="5587425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পরিমান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4012" y="5648980"/>
              <a:ext cx="371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7937" y="5572780"/>
              <a:ext cx="371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2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1381</TotalTime>
  <Words>802</Words>
  <Application>Microsoft Office PowerPoint</Application>
  <PresentationFormat>Custom</PresentationFormat>
  <Paragraphs>188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Integral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414</cp:revision>
  <dcterms:created xsi:type="dcterms:W3CDTF">2006-08-16T00:00:00Z</dcterms:created>
  <dcterms:modified xsi:type="dcterms:W3CDTF">2019-11-22T16:01:07Z</dcterms:modified>
</cp:coreProperties>
</file>